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fcb26ea26340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430ed7668d4077"/>
  </p:sldMasterIdLst>
  <p:sldIdLst>
    <p:sldId xmlns:r="http://schemas.openxmlformats.org/officeDocument/2006/relationships" id="256" r:id="R8dddf1263b134d61"/>
    <p:sldId xmlns:r="http://schemas.openxmlformats.org/officeDocument/2006/relationships" id="257" r:id="R9d700fcbcf494d77"/>
    <p:sldId xmlns:r="http://schemas.openxmlformats.org/officeDocument/2006/relationships" id="258" r:id="Ra56fd3f338744597"/>
    <p:sldId xmlns:r="http://schemas.openxmlformats.org/officeDocument/2006/relationships" id="259" r:id="Rd9fd465fd05e45df"/>
    <p:sldId xmlns:r="http://schemas.openxmlformats.org/officeDocument/2006/relationships" id="260" r:id="Rc451b3f8fea84582"/>
    <p:sldId xmlns:r="http://schemas.openxmlformats.org/officeDocument/2006/relationships" id="261" r:id="R5fd1ce05229944d1"/>
    <p:sldId xmlns:r="http://schemas.openxmlformats.org/officeDocument/2006/relationships" id="262" r:id="Rf2270c96f9cf4f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430ed7668d4077" /><Relationship Type="http://schemas.openxmlformats.org/officeDocument/2006/relationships/slide" Target="/ppt/slides/slide1.xml" Id="R8dddf1263b134d61" /><Relationship Type="http://schemas.openxmlformats.org/officeDocument/2006/relationships/slide" Target="/ppt/slides/slide2.xml" Id="R9d700fcbcf494d77" /><Relationship Type="http://schemas.openxmlformats.org/officeDocument/2006/relationships/slide" Target="/ppt/slides/slide3.xml" Id="Ra56fd3f338744597" /><Relationship Type="http://schemas.openxmlformats.org/officeDocument/2006/relationships/slide" Target="/ppt/slides/slide4.xml" Id="Rd9fd465fd05e45df" /><Relationship Type="http://schemas.openxmlformats.org/officeDocument/2006/relationships/slide" Target="/ppt/slides/slide5.xml" Id="Rc451b3f8fea84582" /><Relationship Type="http://schemas.openxmlformats.org/officeDocument/2006/relationships/slide" Target="/ppt/slides/slide6.xml" Id="R5fd1ce05229944d1" /><Relationship Type="http://schemas.openxmlformats.org/officeDocument/2006/relationships/slide" Target="/ppt/slides/slide7.xml" Id="Rf2270c96f9cf4f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7cbccefb5742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237f96ca748da" /><Relationship Type="http://schemas.openxmlformats.org/officeDocument/2006/relationships/theme" Target="/ppt/slideMasters/theme/theme1.xml" Id="Re536a490665a45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2237f96ca748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a2a2258164e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cc435a8f74a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d983dc9d54e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2a2deb4034b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6c61993594a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4f1411b3f4b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ee4be64d842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EINELUND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EINELUND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EINELUND AS ble etablert [år] og holder til i Ågotnes.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EINELUND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EINELUND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EINELUND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2 609 562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−60 271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1 660 684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EINELUND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OWN-IT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EINELUND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Storsteinneset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5347 Ågotnes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post@einelund.no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einelund.no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925 014 427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EINELUND AS</a:t>
            </a:r>
          </a:p>
        </p:txBody>
      </p:sp>
    </p:spTree>
  </p:cSld>
  <p:clrMapOvr>
    <a:masterClrMapping xmlns:a="http://schemas.openxmlformats.org/drawingml/2006/main"/>
  </p:clrMapOvr>
</p:sld>
</file>