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c35aa564e54f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5a1d503f8c4cfc"/>
  </p:sldMasterIdLst>
  <p:sldIdLst>
    <p:sldId xmlns:r="http://schemas.openxmlformats.org/officeDocument/2006/relationships" id="256" r:id="Rb3bd616250c64fc7"/>
    <p:sldId xmlns:r="http://schemas.openxmlformats.org/officeDocument/2006/relationships" id="257" r:id="Rd7eef264b21947f6"/>
    <p:sldId xmlns:r="http://schemas.openxmlformats.org/officeDocument/2006/relationships" id="258" r:id="R25551b48589f47ad"/>
    <p:sldId xmlns:r="http://schemas.openxmlformats.org/officeDocument/2006/relationships" id="259" r:id="Rc21ada28cb8f43c3"/>
    <p:sldId xmlns:r="http://schemas.openxmlformats.org/officeDocument/2006/relationships" id="260" r:id="R3ff0c98466f4422c"/>
    <p:sldId xmlns:r="http://schemas.openxmlformats.org/officeDocument/2006/relationships" id="261" r:id="R90e7d6c3016647d5"/>
    <p:sldId xmlns:r="http://schemas.openxmlformats.org/officeDocument/2006/relationships" id="262" r:id="Rfedd4dd670fc47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a1d503f8c4cfc" /><Relationship Type="http://schemas.openxmlformats.org/officeDocument/2006/relationships/slide" Target="/ppt/slides/slide1.xml" Id="Rb3bd616250c64fc7" /><Relationship Type="http://schemas.openxmlformats.org/officeDocument/2006/relationships/slide" Target="/ppt/slides/slide2.xml" Id="Rd7eef264b21947f6" /><Relationship Type="http://schemas.openxmlformats.org/officeDocument/2006/relationships/slide" Target="/ppt/slides/slide3.xml" Id="R25551b48589f47ad" /><Relationship Type="http://schemas.openxmlformats.org/officeDocument/2006/relationships/slide" Target="/ppt/slides/slide4.xml" Id="Rc21ada28cb8f43c3" /><Relationship Type="http://schemas.openxmlformats.org/officeDocument/2006/relationships/slide" Target="/ppt/slides/slide5.xml" Id="R3ff0c98466f4422c" /><Relationship Type="http://schemas.openxmlformats.org/officeDocument/2006/relationships/slide" Target="/ppt/slides/slide6.xml" Id="R90e7d6c3016647d5" /><Relationship Type="http://schemas.openxmlformats.org/officeDocument/2006/relationships/slide" Target="/ppt/slides/slide7.xml" Id="Rfedd4dd670fc47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cbccb8d94740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f57d1b3d740db" /><Relationship Type="http://schemas.openxmlformats.org/officeDocument/2006/relationships/theme" Target="/ppt/slideMasters/theme/theme1.xml" Id="R93f7debd837443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cf57d1b3d740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2525aeb6246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af34a360d47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c4677d23c43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a2089437f44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7fc6f8ad042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94c22638542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687a118104d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MALMIN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MALMIN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1 847 600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486 524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2 708 794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5 423 507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8 800 173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MALMIN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Malminhagen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925 010 243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