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d86a11a2af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1a9f91d754d3e"/>
  </p:sldMasterIdLst>
  <p:sldIdLst>
    <p:sldId xmlns:r="http://schemas.openxmlformats.org/officeDocument/2006/relationships" id="256" r:id="Rdb33d91f175d4f0a"/>
    <p:sldId xmlns:r="http://schemas.openxmlformats.org/officeDocument/2006/relationships" id="257" r:id="Rd0fff83cbec24a70"/>
    <p:sldId xmlns:r="http://schemas.openxmlformats.org/officeDocument/2006/relationships" id="258" r:id="R62a132c4011f475f"/>
    <p:sldId xmlns:r="http://schemas.openxmlformats.org/officeDocument/2006/relationships" id="259" r:id="Ra66a6ff37b924ba0"/>
    <p:sldId xmlns:r="http://schemas.openxmlformats.org/officeDocument/2006/relationships" id="260" r:id="R8e56438a63a04c38"/>
    <p:sldId xmlns:r="http://schemas.openxmlformats.org/officeDocument/2006/relationships" id="261" r:id="Rd85ccd4498534e56"/>
    <p:sldId xmlns:r="http://schemas.openxmlformats.org/officeDocument/2006/relationships" id="262" r:id="R955f6d991b3e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1a9f91d754d3e" /><Relationship Type="http://schemas.openxmlformats.org/officeDocument/2006/relationships/slide" Target="/ppt/slides/slide1.xml" Id="Rdb33d91f175d4f0a" /><Relationship Type="http://schemas.openxmlformats.org/officeDocument/2006/relationships/slide" Target="/ppt/slides/slide2.xml" Id="Rd0fff83cbec24a70" /><Relationship Type="http://schemas.openxmlformats.org/officeDocument/2006/relationships/slide" Target="/ppt/slides/slide3.xml" Id="R62a132c4011f475f" /><Relationship Type="http://schemas.openxmlformats.org/officeDocument/2006/relationships/slide" Target="/ppt/slides/slide4.xml" Id="Ra66a6ff37b924ba0" /><Relationship Type="http://schemas.openxmlformats.org/officeDocument/2006/relationships/slide" Target="/ppt/slides/slide5.xml" Id="R8e56438a63a04c38" /><Relationship Type="http://schemas.openxmlformats.org/officeDocument/2006/relationships/slide" Target="/ppt/slides/slide6.xml" Id="Rd85ccd4498534e56" /><Relationship Type="http://schemas.openxmlformats.org/officeDocument/2006/relationships/slide" Target="/ppt/slides/slide7.xml" Id="R955f6d991b3e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324bbb729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25cdd4bfc44a2" /><Relationship Type="http://schemas.openxmlformats.org/officeDocument/2006/relationships/theme" Target="/ppt/slideMasters/theme/theme1.xml" Id="R56ee115b042d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25cdd4bfc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47e4d6ccd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d47b928fb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b83594eb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113865201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66a3dbfe2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deca92ded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86ec99537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BVH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BVH BYGG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EIRIK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TROND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Tveide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