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2e616b83a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eeeecbbea4e00"/>
  </p:sldMasterIdLst>
  <p:sldIdLst>
    <p:sldId xmlns:r="http://schemas.openxmlformats.org/officeDocument/2006/relationships" id="256" r:id="R81321b132da242d5"/>
    <p:sldId xmlns:r="http://schemas.openxmlformats.org/officeDocument/2006/relationships" id="257" r:id="Rcb6f78bbc9844599"/>
    <p:sldId xmlns:r="http://schemas.openxmlformats.org/officeDocument/2006/relationships" id="258" r:id="R2f38b9686a2146c6"/>
    <p:sldId xmlns:r="http://schemas.openxmlformats.org/officeDocument/2006/relationships" id="259" r:id="Rfed437c65dba46d7"/>
    <p:sldId xmlns:r="http://schemas.openxmlformats.org/officeDocument/2006/relationships" id="260" r:id="Rc8d48f3aa34e4224"/>
    <p:sldId xmlns:r="http://schemas.openxmlformats.org/officeDocument/2006/relationships" id="261" r:id="R1083ea4fd360489a"/>
    <p:sldId xmlns:r="http://schemas.openxmlformats.org/officeDocument/2006/relationships" id="262" r:id="Ra7f7a06227e0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eeeecbbea4e00" /><Relationship Type="http://schemas.openxmlformats.org/officeDocument/2006/relationships/slide" Target="/ppt/slides/slide1.xml" Id="R81321b132da242d5" /><Relationship Type="http://schemas.openxmlformats.org/officeDocument/2006/relationships/slide" Target="/ppt/slides/slide2.xml" Id="Rcb6f78bbc9844599" /><Relationship Type="http://schemas.openxmlformats.org/officeDocument/2006/relationships/slide" Target="/ppt/slides/slide3.xml" Id="R2f38b9686a2146c6" /><Relationship Type="http://schemas.openxmlformats.org/officeDocument/2006/relationships/slide" Target="/ppt/slides/slide4.xml" Id="Rfed437c65dba46d7" /><Relationship Type="http://schemas.openxmlformats.org/officeDocument/2006/relationships/slide" Target="/ppt/slides/slide5.xml" Id="Rc8d48f3aa34e4224" /><Relationship Type="http://schemas.openxmlformats.org/officeDocument/2006/relationships/slide" Target="/ppt/slides/slide6.xml" Id="R1083ea4fd360489a" /><Relationship Type="http://schemas.openxmlformats.org/officeDocument/2006/relationships/slide" Target="/ppt/slides/slide7.xml" Id="Ra7f7a06227e0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07247bc32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7b95623984f43" /><Relationship Type="http://schemas.openxmlformats.org/officeDocument/2006/relationships/theme" Target="/ppt/slideMasters/theme/theme1.xml" Id="R56ce02c303e8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7b95623984f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3493acfb9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cd1a290f3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9f7750efb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348fbc2b445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ec21bc207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72dd6958c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70ba98b52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2 045 526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LINDA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925 007 994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MOEN AS</a:t>
            </a:r>
          </a:p>
        </p:txBody>
      </p:sp>
    </p:spTree>
  </p:cSld>
  <p:clrMapOvr>
    <a:masterClrMapping xmlns:a="http://schemas.openxmlformats.org/drawingml/2006/main"/>
  </p:clrMapOvr>
</p:sld>
</file>