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5269e9274a46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adac42c4ae4834"/>
  </p:sldMasterIdLst>
  <p:sldIdLst>
    <p:sldId xmlns:r="http://schemas.openxmlformats.org/officeDocument/2006/relationships" id="256" r:id="R228585b789f34cc0"/>
    <p:sldId xmlns:r="http://schemas.openxmlformats.org/officeDocument/2006/relationships" id="257" r:id="R483530ec10a64f4f"/>
    <p:sldId xmlns:r="http://schemas.openxmlformats.org/officeDocument/2006/relationships" id="258" r:id="Rc99c7677aac949fe"/>
    <p:sldId xmlns:r="http://schemas.openxmlformats.org/officeDocument/2006/relationships" id="259" r:id="Rce0a58b732224dc2"/>
    <p:sldId xmlns:r="http://schemas.openxmlformats.org/officeDocument/2006/relationships" id="260" r:id="Rd9839004ce13418f"/>
    <p:sldId xmlns:r="http://schemas.openxmlformats.org/officeDocument/2006/relationships" id="261" r:id="Ra40ee2655f734f66"/>
    <p:sldId xmlns:r="http://schemas.openxmlformats.org/officeDocument/2006/relationships" id="262" r:id="R2882fe3347fc40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adac42c4ae4834" /><Relationship Type="http://schemas.openxmlformats.org/officeDocument/2006/relationships/slide" Target="/ppt/slides/slide1.xml" Id="R228585b789f34cc0" /><Relationship Type="http://schemas.openxmlformats.org/officeDocument/2006/relationships/slide" Target="/ppt/slides/slide2.xml" Id="R483530ec10a64f4f" /><Relationship Type="http://schemas.openxmlformats.org/officeDocument/2006/relationships/slide" Target="/ppt/slides/slide3.xml" Id="Rc99c7677aac949fe" /><Relationship Type="http://schemas.openxmlformats.org/officeDocument/2006/relationships/slide" Target="/ppt/slides/slide4.xml" Id="Rce0a58b732224dc2" /><Relationship Type="http://schemas.openxmlformats.org/officeDocument/2006/relationships/slide" Target="/ppt/slides/slide5.xml" Id="Rd9839004ce13418f" /><Relationship Type="http://schemas.openxmlformats.org/officeDocument/2006/relationships/slide" Target="/ppt/slides/slide6.xml" Id="Ra40ee2655f734f66" /><Relationship Type="http://schemas.openxmlformats.org/officeDocument/2006/relationships/slide" Target="/ppt/slides/slide7.xml" Id="R2882fe3347fc40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8024a483514d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493b9a9b5440b" /><Relationship Type="http://schemas.openxmlformats.org/officeDocument/2006/relationships/theme" Target="/ppt/slideMasters/theme/theme1.xml" Id="R73f4e7bec03c4b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8493b9a9b544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1f49b7e074c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c1203be7e4c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f15ff86d942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a8719d1e64e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238f2fc7a46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3eb017e7747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4c027bd2e4a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JGI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JGI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JGI CONSULTING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JGI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JGI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JGI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1 864 150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709 880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553 706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1 195 755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JGI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JGI INVESTERING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JGI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John Giæver, Isbakken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925 005 002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JGI CONSULTING AS</a:t>
            </a:r>
          </a:p>
        </p:txBody>
      </p:sp>
    </p:spTree>
  </p:cSld>
  <p:clrMapOvr>
    <a:masterClrMapping xmlns:a="http://schemas.openxmlformats.org/drawingml/2006/main"/>
  </p:clrMapOvr>
</p:sld>
</file>