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11950ee3194f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559362d0c4e92"/>
  </p:sldMasterIdLst>
  <p:sldIdLst>
    <p:sldId xmlns:r="http://schemas.openxmlformats.org/officeDocument/2006/relationships" id="256" r:id="R69198245e5e845b2"/>
    <p:sldId xmlns:r="http://schemas.openxmlformats.org/officeDocument/2006/relationships" id="257" r:id="R39ff599fb8dc43b5"/>
    <p:sldId xmlns:r="http://schemas.openxmlformats.org/officeDocument/2006/relationships" id="258" r:id="R3e78b33b9ecb4f08"/>
    <p:sldId xmlns:r="http://schemas.openxmlformats.org/officeDocument/2006/relationships" id="259" r:id="Rdaf2e53c315f438d"/>
    <p:sldId xmlns:r="http://schemas.openxmlformats.org/officeDocument/2006/relationships" id="260" r:id="Rd775a0ca598249cc"/>
    <p:sldId xmlns:r="http://schemas.openxmlformats.org/officeDocument/2006/relationships" id="261" r:id="R3446b9e988014afc"/>
    <p:sldId xmlns:r="http://schemas.openxmlformats.org/officeDocument/2006/relationships" id="262" r:id="R7415aacd2d6f4a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559362d0c4e92" /><Relationship Type="http://schemas.openxmlformats.org/officeDocument/2006/relationships/slide" Target="/ppt/slides/slide1.xml" Id="R69198245e5e845b2" /><Relationship Type="http://schemas.openxmlformats.org/officeDocument/2006/relationships/slide" Target="/ppt/slides/slide2.xml" Id="R39ff599fb8dc43b5" /><Relationship Type="http://schemas.openxmlformats.org/officeDocument/2006/relationships/slide" Target="/ppt/slides/slide3.xml" Id="R3e78b33b9ecb4f08" /><Relationship Type="http://schemas.openxmlformats.org/officeDocument/2006/relationships/slide" Target="/ppt/slides/slide4.xml" Id="Rdaf2e53c315f438d" /><Relationship Type="http://schemas.openxmlformats.org/officeDocument/2006/relationships/slide" Target="/ppt/slides/slide5.xml" Id="Rd775a0ca598249cc" /><Relationship Type="http://schemas.openxmlformats.org/officeDocument/2006/relationships/slide" Target="/ppt/slides/slide6.xml" Id="R3446b9e988014afc" /><Relationship Type="http://schemas.openxmlformats.org/officeDocument/2006/relationships/slide" Target="/ppt/slides/slide7.xml" Id="R7415aacd2d6f4a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3b8a0b6df94a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694c15e1f4352" /><Relationship Type="http://schemas.openxmlformats.org/officeDocument/2006/relationships/theme" Target="/ppt/slideMasters/theme/theme1.xml" Id="R88d42ded729c48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4694c15e1f43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c39e437754d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89766a42d48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7650be82d41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3bffc9f2446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d0f40f10542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7b5b27f374a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9438bf68049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ULLERN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ULLERN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ULLERN VEDLIKEHOLD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ULLERN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ULLERN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ULLERN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567 186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212 964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ULLERN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KAHANDA KARUNARATNAGE R 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ULLERN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925 004 502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ULLERN VEDLIKEHOLD AS</a:t>
            </a:r>
          </a:p>
        </p:txBody>
      </p:sp>
    </p:spTree>
  </p:cSld>
  <p:clrMapOvr>
    <a:masterClrMapping xmlns:a="http://schemas.openxmlformats.org/drawingml/2006/main"/>
  </p:clrMapOvr>
</p:sld>
</file>