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d9f482389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9473eccb34876"/>
  </p:sldMasterIdLst>
  <p:sldIdLst>
    <p:sldId xmlns:r="http://schemas.openxmlformats.org/officeDocument/2006/relationships" id="256" r:id="R2c2fc11a401b46f5"/>
    <p:sldId xmlns:r="http://schemas.openxmlformats.org/officeDocument/2006/relationships" id="257" r:id="Rdfb8691131ec40f9"/>
    <p:sldId xmlns:r="http://schemas.openxmlformats.org/officeDocument/2006/relationships" id="258" r:id="Rfa489a4c791a407e"/>
    <p:sldId xmlns:r="http://schemas.openxmlformats.org/officeDocument/2006/relationships" id="259" r:id="R49bf7084dd1e4f09"/>
    <p:sldId xmlns:r="http://schemas.openxmlformats.org/officeDocument/2006/relationships" id="260" r:id="R399a920e07324158"/>
    <p:sldId xmlns:r="http://schemas.openxmlformats.org/officeDocument/2006/relationships" id="261" r:id="Rb04359178aac4afe"/>
    <p:sldId xmlns:r="http://schemas.openxmlformats.org/officeDocument/2006/relationships" id="262" r:id="R5b17cbcb46da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9473eccb34876" /><Relationship Type="http://schemas.openxmlformats.org/officeDocument/2006/relationships/slide" Target="/ppt/slides/slide1.xml" Id="R2c2fc11a401b46f5" /><Relationship Type="http://schemas.openxmlformats.org/officeDocument/2006/relationships/slide" Target="/ppt/slides/slide2.xml" Id="Rdfb8691131ec40f9" /><Relationship Type="http://schemas.openxmlformats.org/officeDocument/2006/relationships/slide" Target="/ppt/slides/slide3.xml" Id="Rfa489a4c791a407e" /><Relationship Type="http://schemas.openxmlformats.org/officeDocument/2006/relationships/slide" Target="/ppt/slides/slide4.xml" Id="R49bf7084dd1e4f09" /><Relationship Type="http://schemas.openxmlformats.org/officeDocument/2006/relationships/slide" Target="/ppt/slides/slide5.xml" Id="R399a920e07324158" /><Relationship Type="http://schemas.openxmlformats.org/officeDocument/2006/relationships/slide" Target="/ppt/slides/slide6.xml" Id="Rb04359178aac4afe" /><Relationship Type="http://schemas.openxmlformats.org/officeDocument/2006/relationships/slide" Target="/ppt/slides/slide7.xml" Id="R5b17cbcb46da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5bf1fe6c1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b5e50b9948f2" /><Relationship Type="http://schemas.openxmlformats.org/officeDocument/2006/relationships/theme" Target="/ppt/slideMasters/theme/theme1.xml" Id="R838c61d946f842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4b5e50b9948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99d22fc004d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0278ca03944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c9b3950a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b5696226046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e6bcf2c74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1ca769e2e41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893d00424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925 003 344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GJN HOLDING AS</a:t>
            </a:r>
          </a:p>
        </p:txBody>
      </p:sp>
    </p:spTree>
  </p:cSld>
  <p:clrMapOvr>
    <a:masterClrMapping xmlns:a="http://schemas.openxmlformats.org/drawingml/2006/main"/>
  </p:clrMapOvr>
</p:sld>
</file>