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0ed14e955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d829069124291"/>
  </p:sldMasterIdLst>
  <p:sldIdLst>
    <p:sldId xmlns:r="http://schemas.openxmlformats.org/officeDocument/2006/relationships" id="256" r:id="R5a71bf6ddbd245cf"/>
    <p:sldId xmlns:r="http://schemas.openxmlformats.org/officeDocument/2006/relationships" id="257" r:id="R881d336199aa49c0"/>
    <p:sldId xmlns:r="http://schemas.openxmlformats.org/officeDocument/2006/relationships" id="258" r:id="R7c15c4763e894d24"/>
    <p:sldId xmlns:r="http://schemas.openxmlformats.org/officeDocument/2006/relationships" id="259" r:id="Rfd82f8e412eb4ebe"/>
    <p:sldId xmlns:r="http://schemas.openxmlformats.org/officeDocument/2006/relationships" id="260" r:id="Rb1032324c36a48b9"/>
    <p:sldId xmlns:r="http://schemas.openxmlformats.org/officeDocument/2006/relationships" id="261" r:id="R01e3ac3af8824a25"/>
    <p:sldId xmlns:r="http://schemas.openxmlformats.org/officeDocument/2006/relationships" id="262" r:id="Rb545b36769ed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d829069124291" /><Relationship Type="http://schemas.openxmlformats.org/officeDocument/2006/relationships/slide" Target="/ppt/slides/slide1.xml" Id="R5a71bf6ddbd245cf" /><Relationship Type="http://schemas.openxmlformats.org/officeDocument/2006/relationships/slide" Target="/ppt/slides/slide2.xml" Id="R881d336199aa49c0" /><Relationship Type="http://schemas.openxmlformats.org/officeDocument/2006/relationships/slide" Target="/ppt/slides/slide3.xml" Id="R7c15c4763e894d24" /><Relationship Type="http://schemas.openxmlformats.org/officeDocument/2006/relationships/slide" Target="/ppt/slides/slide4.xml" Id="Rfd82f8e412eb4ebe" /><Relationship Type="http://schemas.openxmlformats.org/officeDocument/2006/relationships/slide" Target="/ppt/slides/slide5.xml" Id="Rb1032324c36a48b9" /><Relationship Type="http://schemas.openxmlformats.org/officeDocument/2006/relationships/slide" Target="/ppt/slides/slide6.xml" Id="R01e3ac3af8824a25" /><Relationship Type="http://schemas.openxmlformats.org/officeDocument/2006/relationships/slide" Target="/ppt/slides/slide7.xml" Id="Rb545b36769ed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b13918fee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eb3dfb1284fdb" /><Relationship Type="http://schemas.openxmlformats.org/officeDocument/2006/relationships/theme" Target="/ppt/slideMasters/theme/theme1.xml" Id="R7563948a871942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eb3dfb128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0e781bfca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100e7b3c4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a8873a3c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e528143a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58b8eefb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8e691d98b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8f90880d7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JUBALONG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JUBALONG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 JAN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924 990 899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JUBALONG HOLDING AS</a:t>
            </a:r>
          </a:p>
        </p:txBody>
      </p:sp>
    </p:spTree>
  </p:cSld>
  <p:clrMapOvr>
    <a:masterClrMapping xmlns:a="http://schemas.openxmlformats.org/drawingml/2006/main"/>
  </p:clrMapOvr>
</p:sld>
</file>