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4a7f74bb69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ba8cda1424bf7"/>
  </p:sldMasterIdLst>
  <p:sldIdLst>
    <p:sldId xmlns:r="http://schemas.openxmlformats.org/officeDocument/2006/relationships" id="256" r:id="Rdb22b4c602814494"/>
    <p:sldId xmlns:r="http://schemas.openxmlformats.org/officeDocument/2006/relationships" id="257" r:id="Rb87f8d74e0654b0f"/>
    <p:sldId xmlns:r="http://schemas.openxmlformats.org/officeDocument/2006/relationships" id="258" r:id="Rf246d0d1bcae4797"/>
    <p:sldId xmlns:r="http://schemas.openxmlformats.org/officeDocument/2006/relationships" id="259" r:id="R0906e7c04c894a9e"/>
    <p:sldId xmlns:r="http://schemas.openxmlformats.org/officeDocument/2006/relationships" id="260" r:id="Rb14feae193ea4046"/>
    <p:sldId xmlns:r="http://schemas.openxmlformats.org/officeDocument/2006/relationships" id="261" r:id="R29b94ce23b2c40fd"/>
    <p:sldId xmlns:r="http://schemas.openxmlformats.org/officeDocument/2006/relationships" id="262" r:id="Rf138efb8de1a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ba8cda1424bf7" /><Relationship Type="http://schemas.openxmlformats.org/officeDocument/2006/relationships/slide" Target="/ppt/slides/slide1.xml" Id="Rdb22b4c602814494" /><Relationship Type="http://schemas.openxmlformats.org/officeDocument/2006/relationships/slide" Target="/ppt/slides/slide2.xml" Id="Rb87f8d74e0654b0f" /><Relationship Type="http://schemas.openxmlformats.org/officeDocument/2006/relationships/slide" Target="/ppt/slides/slide3.xml" Id="Rf246d0d1bcae4797" /><Relationship Type="http://schemas.openxmlformats.org/officeDocument/2006/relationships/slide" Target="/ppt/slides/slide4.xml" Id="R0906e7c04c894a9e" /><Relationship Type="http://schemas.openxmlformats.org/officeDocument/2006/relationships/slide" Target="/ppt/slides/slide5.xml" Id="Rb14feae193ea4046" /><Relationship Type="http://schemas.openxmlformats.org/officeDocument/2006/relationships/slide" Target="/ppt/slides/slide6.xml" Id="R29b94ce23b2c40fd" /><Relationship Type="http://schemas.openxmlformats.org/officeDocument/2006/relationships/slide" Target="/ppt/slides/slide7.xml" Id="Rf138efb8de1a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ee60ca723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d90022475416c" /><Relationship Type="http://schemas.openxmlformats.org/officeDocument/2006/relationships/theme" Target="/ppt/slideMasters/theme/theme1.xml" Id="R4523c87ac4d3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fd9002247541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bfdec86f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edea4e5ba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a36bd268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085c566da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4860b227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61b5324d5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7de818a8d41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LANDBRUKSTAKST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LANDBRUKSTAKST AS ble etablert [år] og holder til i Skotselv.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GRAVERMOEN LISE H KIHLE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HÅGENSEN METTE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Holteveien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3330 Skotselv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LANDBRUKSTAKST AS</a:t>
            </a:r>
          </a:p>
        </p:txBody>
      </p:sp>
    </p:spTree>
  </p:cSld>
  <p:clrMapOvr>
    <a:masterClrMapping xmlns:a="http://schemas.openxmlformats.org/drawingml/2006/main"/>
  </p:clrMapOvr>
</p:sld>
</file>