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42a66167174d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1bcb7ea1854a9c"/>
  </p:sldMasterIdLst>
  <p:sldIdLst>
    <p:sldId xmlns:r="http://schemas.openxmlformats.org/officeDocument/2006/relationships" id="256" r:id="Rb0d9621d3c304703"/>
    <p:sldId xmlns:r="http://schemas.openxmlformats.org/officeDocument/2006/relationships" id="257" r:id="R36e9723dc9ea4575"/>
    <p:sldId xmlns:r="http://schemas.openxmlformats.org/officeDocument/2006/relationships" id="258" r:id="Rfda41bb773ad403d"/>
    <p:sldId xmlns:r="http://schemas.openxmlformats.org/officeDocument/2006/relationships" id="259" r:id="R762479713aa1466e"/>
    <p:sldId xmlns:r="http://schemas.openxmlformats.org/officeDocument/2006/relationships" id="260" r:id="R8f44a09cd1334dea"/>
    <p:sldId xmlns:r="http://schemas.openxmlformats.org/officeDocument/2006/relationships" id="261" r:id="R335e455828554f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1bcb7ea1854a9c" /><Relationship Type="http://schemas.openxmlformats.org/officeDocument/2006/relationships/slide" Target="/ppt/slides/slide1.xml" Id="Rb0d9621d3c304703" /><Relationship Type="http://schemas.openxmlformats.org/officeDocument/2006/relationships/slide" Target="/ppt/slides/slide2.xml" Id="R36e9723dc9ea4575" /><Relationship Type="http://schemas.openxmlformats.org/officeDocument/2006/relationships/slide" Target="/ppt/slides/slide3.xml" Id="Rfda41bb773ad403d" /><Relationship Type="http://schemas.openxmlformats.org/officeDocument/2006/relationships/slide" Target="/ppt/slides/slide4.xml" Id="R762479713aa1466e" /><Relationship Type="http://schemas.openxmlformats.org/officeDocument/2006/relationships/slide" Target="/ppt/slides/slide5.xml" Id="R8f44a09cd1334dea" /><Relationship Type="http://schemas.openxmlformats.org/officeDocument/2006/relationships/slide" Target="/ppt/slides/slide6.xml" Id="R335e455828554f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240702e56e45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ec32a37cb4278" /><Relationship Type="http://schemas.openxmlformats.org/officeDocument/2006/relationships/theme" Target="/ppt/slideMasters/theme/theme1.xml" Id="R765e59455a7d4b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5ec32a37cb42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ce67c92e644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81dc1e1fc45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a62da89e346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f464d5a7c43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22fec0aa246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568fe018c40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VEICONSULT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VEICONSULT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FIKENTREET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Leisvollveien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924 985 283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VEICONSULT AS</a:t>
            </a:r>
          </a:p>
        </p:txBody>
      </p:sp>
    </p:spTree>
  </p:cSld>
  <p:clrMapOvr>
    <a:masterClrMapping xmlns:a="http://schemas.openxmlformats.org/drawingml/2006/main"/>
  </p:clrMapOvr>
</p:sld>
</file>