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0eccb63f0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f0a9af1f3c469d"/>
  </p:sldMasterIdLst>
  <p:sldIdLst>
    <p:sldId xmlns:r="http://schemas.openxmlformats.org/officeDocument/2006/relationships" id="256" r:id="Rce6b2b07c7914048"/>
    <p:sldId xmlns:r="http://schemas.openxmlformats.org/officeDocument/2006/relationships" id="257" r:id="Rd7c9cd15dbd24bb5"/>
    <p:sldId xmlns:r="http://schemas.openxmlformats.org/officeDocument/2006/relationships" id="258" r:id="R0e40ed8c504045d3"/>
    <p:sldId xmlns:r="http://schemas.openxmlformats.org/officeDocument/2006/relationships" id="259" r:id="Rc9e539faacbd4315"/>
    <p:sldId xmlns:r="http://schemas.openxmlformats.org/officeDocument/2006/relationships" id="260" r:id="Rfbbf838323e34281"/>
    <p:sldId xmlns:r="http://schemas.openxmlformats.org/officeDocument/2006/relationships" id="261" r:id="R803d5d74feae4325"/>
    <p:sldId xmlns:r="http://schemas.openxmlformats.org/officeDocument/2006/relationships" id="262" r:id="R02e088a8e8fe42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0a9af1f3c469d" /><Relationship Type="http://schemas.openxmlformats.org/officeDocument/2006/relationships/slide" Target="/ppt/slides/slide1.xml" Id="Rce6b2b07c7914048" /><Relationship Type="http://schemas.openxmlformats.org/officeDocument/2006/relationships/slide" Target="/ppt/slides/slide2.xml" Id="Rd7c9cd15dbd24bb5" /><Relationship Type="http://schemas.openxmlformats.org/officeDocument/2006/relationships/slide" Target="/ppt/slides/slide3.xml" Id="R0e40ed8c504045d3" /><Relationship Type="http://schemas.openxmlformats.org/officeDocument/2006/relationships/slide" Target="/ppt/slides/slide4.xml" Id="Rc9e539faacbd4315" /><Relationship Type="http://schemas.openxmlformats.org/officeDocument/2006/relationships/slide" Target="/ppt/slides/slide5.xml" Id="Rfbbf838323e34281" /><Relationship Type="http://schemas.openxmlformats.org/officeDocument/2006/relationships/slide" Target="/ppt/slides/slide6.xml" Id="R803d5d74feae4325" /><Relationship Type="http://schemas.openxmlformats.org/officeDocument/2006/relationships/slide" Target="/ppt/slides/slide7.xml" Id="R02e088a8e8fe42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9bb48384c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e192387ce47bd" /><Relationship Type="http://schemas.openxmlformats.org/officeDocument/2006/relationships/theme" Target="/ppt/slideMasters/theme/theme1.xml" Id="R4c612ab9129c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e192387ce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9f634cb37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0e1073d4b4d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c7ae1cb7c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de7018046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e6882362d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c6c092fd74c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1babb884d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