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8a18a0e3b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58a33cce4f4516"/>
  </p:sldMasterIdLst>
  <p:sldIdLst>
    <p:sldId xmlns:r="http://schemas.openxmlformats.org/officeDocument/2006/relationships" id="256" r:id="Ref9d036d10dd44b5"/>
    <p:sldId xmlns:r="http://schemas.openxmlformats.org/officeDocument/2006/relationships" id="257" r:id="Rc7e3079e363f4534"/>
    <p:sldId xmlns:r="http://schemas.openxmlformats.org/officeDocument/2006/relationships" id="258" r:id="R23a5809f0eb84044"/>
    <p:sldId xmlns:r="http://schemas.openxmlformats.org/officeDocument/2006/relationships" id="259" r:id="Rd76357fbc0ce4d99"/>
    <p:sldId xmlns:r="http://schemas.openxmlformats.org/officeDocument/2006/relationships" id="260" r:id="R2900c82738564874"/>
    <p:sldId xmlns:r="http://schemas.openxmlformats.org/officeDocument/2006/relationships" id="261" r:id="R3f0d9f975a8846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8a33cce4f4516" /><Relationship Type="http://schemas.openxmlformats.org/officeDocument/2006/relationships/slide" Target="/ppt/slides/slide1.xml" Id="Ref9d036d10dd44b5" /><Relationship Type="http://schemas.openxmlformats.org/officeDocument/2006/relationships/slide" Target="/ppt/slides/slide2.xml" Id="Rc7e3079e363f4534" /><Relationship Type="http://schemas.openxmlformats.org/officeDocument/2006/relationships/slide" Target="/ppt/slides/slide3.xml" Id="R23a5809f0eb84044" /><Relationship Type="http://schemas.openxmlformats.org/officeDocument/2006/relationships/slide" Target="/ppt/slides/slide4.xml" Id="Rd76357fbc0ce4d99" /><Relationship Type="http://schemas.openxmlformats.org/officeDocument/2006/relationships/slide" Target="/ppt/slides/slide5.xml" Id="R2900c82738564874" /><Relationship Type="http://schemas.openxmlformats.org/officeDocument/2006/relationships/slide" Target="/ppt/slides/slide6.xml" Id="R3f0d9f975a8846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20972476f41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0467833de4126" /><Relationship Type="http://schemas.openxmlformats.org/officeDocument/2006/relationships/theme" Target="/ppt/slideMasters/theme/theme1.xml" Id="R906d998777784a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40467833de41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ff7c39f9743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397ba9a4d48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13858680c46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e675962224a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e248b26e841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19705706745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SOLUND 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Daløyvegen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6924 Hardbakke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