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a3263c489846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eea82f8b244bd4"/>
  </p:sldMasterIdLst>
  <p:sldIdLst>
    <p:sldId xmlns:r="http://schemas.openxmlformats.org/officeDocument/2006/relationships" id="256" r:id="R234a1fbd79094672"/>
    <p:sldId xmlns:r="http://schemas.openxmlformats.org/officeDocument/2006/relationships" id="257" r:id="Rb837be4ef32f401d"/>
    <p:sldId xmlns:r="http://schemas.openxmlformats.org/officeDocument/2006/relationships" id="258" r:id="R5e544c00efe34d85"/>
    <p:sldId xmlns:r="http://schemas.openxmlformats.org/officeDocument/2006/relationships" id="259" r:id="R2092b8e0fed84338"/>
    <p:sldId xmlns:r="http://schemas.openxmlformats.org/officeDocument/2006/relationships" id="260" r:id="Rf0cdc79719104034"/>
    <p:sldId xmlns:r="http://schemas.openxmlformats.org/officeDocument/2006/relationships" id="261" r:id="R81911dfd38a84880"/>
    <p:sldId xmlns:r="http://schemas.openxmlformats.org/officeDocument/2006/relationships" id="262" r:id="Rd984b8490f4d4f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eea82f8b244bd4" /><Relationship Type="http://schemas.openxmlformats.org/officeDocument/2006/relationships/slide" Target="/ppt/slides/slide1.xml" Id="R234a1fbd79094672" /><Relationship Type="http://schemas.openxmlformats.org/officeDocument/2006/relationships/slide" Target="/ppt/slides/slide2.xml" Id="Rb837be4ef32f401d" /><Relationship Type="http://schemas.openxmlformats.org/officeDocument/2006/relationships/slide" Target="/ppt/slides/slide3.xml" Id="R5e544c00efe34d85" /><Relationship Type="http://schemas.openxmlformats.org/officeDocument/2006/relationships/slide" Target="/ppt/slides/slide4.xml" Id="R2092b8e0fed84338" /><Relationship Type="http://schemas.openxmlformats.org/officeDocument/2006/relationships/slide" Target="/ppt/slides/slide5.xml" Id="Rf0cdc79719104034" /><Relationship Type="http://schemas.openxmlformats.org/officeDocument/2006/relationships/slide" Target="/ppt/slides/slide6.xml" Id="R81911dfd38a84880" /><Relationship Type="http://schemas.openxmlformats.org/officeDocument/2006/relationships/slide" Target="/ppt/slides/slide7.xml" Id="Rd984b8490f4d4f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43a6783c4544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e2deb8e38402f" /><Relationship Type="http://schemas.openxmlformats.org/officeDocument/2006/relationships/theme" Target="/ppt/slideMasters/theme/theme1.xml" Id="Rf6b0f34596844e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ce2deb8e3840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4005decb643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0a92a8d2542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8c8702afe4f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4bb0615ad44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2ec26e51645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49de5310744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7cf1d211744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SEAL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SEAL MEDIA AS ble etablert [år] og holder til i Straumsjøen.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1 092 616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217 683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KAVLI ALEKSANDER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SEBASTIAN 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Regine Normanns vei 22A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8475 Straumsjøen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924 976 608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