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48c76a432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6b90c823c40fd"/>
  </p:sldMasterIdLst>
  <p:sldIdLst>
    <p:sldId xmlns:r="http://schemas.openxmlformats.org/officeDocument/2006/relationships" id="256" r:id="R5cb91b3d471d44ea"/>
    <p:sldId xmlns:r="http://schemas.openxmlformats.org/officeDocument/2006/relationships" id="257" r:id="Rb944b588a8a84e96"/>
    <p:sldId xmlns:r="http://schemas.openxmlformats.org/officeDocument/2006/relationships" id="258" r:id="Rf3419c9f241b4f8a"/>
    <p:sldId xmlns:r="http://schemas.openxmlformats.org/officeDocument/2006/relationships" id="259" r:id="R109422b87c354bd8"/>
    <p:sldId xmlns:r="http://schemas.openxmlformats.org/officeDocument/2006/relationships" id="260" r:id="Reaeef0a51d234d43"/>
    <p:sldId xmlns:r="http://schemas.openxmlformats.org/officeDocument/2006/relationships" id="261" r:id="R1df63c6a511e4c8f"/>
    <p:sldId xmlns:r="http://schemas.openxmlformats.org/officeDocument/2006/relationships" id="262" r:id="Rdb7b351c2c45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6b90c823c40fd" /><Relationship Type="http://schemas.openxmlformats.org/officeDocument/2006/relationships/slide" Target="/ppt/slides/slide1.xml" Id="R5cb91b3d471d44ea" /><Relationship Type="http://schemas.openxmlformats.org/officeDocument/2006/relationships/slide" Target="/ppt/slides/slide2.xml" Id="Rb944b588a8a84e96" /><Relationship Type="http://schemas.openxmlformats.org/officeDocument/2006/relationships/slide" Target="/ppt/slides/slide3.xml" Id="Rf3419c9f241b4f8a" /><Relationship Type="http://schemas.openxmlformats.org/officeDocument/2006/relationships/slide" Target="/ppt/slides/slide4.xml" Id="R109422b87c354bd8" /><Relationship Type="http://schemas.openxmlformats.org/officeDocument/2006/relationships/slide" Target="/ppt/slides/slide5.xml" Id="Reaeef0a51d234d43" /><Relationship Type="http://schemas.openxmlformats.org/officeDocument/2006/relationships/slide" Target="/ppt/slides/slide6.xml" Id="R1df63c6a511e4c8f" /><Relationship Type="http://schemas.openxmlformats.org/officeDocument/2006/relationships/slide" Target="/ppt/slides/slide7.xml" Id="Rdb7b351c2c45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e98a7e32a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c10eb119d429f" /><Relationship Type="http://schemas.openxmlformats.org/officeDocument/2006/relationships/theme" Target="/ppt/slideMasters/theme/theme1.xml" Id="R9a9855d2272e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c10eb119d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d6118090d49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d06d5af5f4b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7ae75ff75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4c9333c9e43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b19ce629d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f041e53ed4a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3e603c6ff4e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SJOVIK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SJOVIK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Baglergata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924 973 137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SJOVIK AS</a:t>
            </a:r>
          </a:p>
        </p:txBody>
      </p:sp>
    </p:spTree>
  </p:cSld>
  <p:clrMapOvr>
    <a:masterClrMapping xmlns:a="http://schemas.openxmlformats.org/drawingml/2006/main"/>
  </p:clrMapOvr>
</p:sld>
</file>