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67f2e908449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4313365ae94707"/>
  </p:sldMasterIdLst>
  <p:sldIdLst>
    <p:sldId xmlns:r="http://schemas.openxmlformats.org/officeDocument/2006/relationships" id="256" r:id="R553410f5686f4efa"/>
    <p:sldId xmlns:r="http://schemas.openxmlformats.org/officeDocument/2006/relationships" id="257" r:id="Rcd4b30e6b6cb4a77"/>
    <p:sldId xmlns:r="http://schemas.openxmlformats.org/officeDocument/2006/relationships" id="258" r:id="R3a0e1d498a7a443e"/>
    <p:sldId xmlns:r="http://schemas.openxmlformats.org/officeDocument/2006/relationships" id="259" r:id="Ra2d44515aa934dbd"/>
    <p:sldId xmlns:r="http://schemas.openxmlformats.org/officeDocument/2006/relationships" id="260" r:id="R41f0cc39401948ac"/>
    <p:sldId xmlns:r="http://schemas.openxmlformats.org/officeDocument/2006/relationships" id="261" r:id="R2156e4eb3ba34b13"/>
    <p:sldId xmlns:r="http://schemas.openxmlformats.org/officeDocument/2006/relationships" id="262" r:id="Rd9bd132e7846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4313365ae94707" /><Relationship Type="http://schemas.openxmlformats.org/officeDocument/2006/relationships/slide" Target="/ppt/slides/slide1.xml" Id="R553410f5686f4efa" /><Relationship Type="http://schemas.openxmlformats.org/officeDocument/2006/relationships/slide" Target="/ppt/slides/slide2.xml" Id="Rcd4b30e6b6cb4a77" /><Relationship Type="http://schemas.openxmlformats.org/officeDocument/2006/relationships/slide" Target="/ppt/slides/slide3.xml" Id="R3a0e1d498a7a443e" /><Relationship Type="http://schemas.openxmlformats.org/officeDocument/2006/relationships/slide" Target="/ppt/slides/slide4.xml" Id="Ra2d44515aa934dbd" /><Relationship Type="http://schemas.openxmlformats.org/officeDocument/2006/relationships/slide" Target="/ppt/slides/slide5.xml" Id="R41f0cc39401948ac" /><Relationship Type="http://schemas.openxmlformats.org/officeDocument/2006/relationships/slide" Target="/ppt/slides/slide6.xml" Id="R2156e4eb3ba34b13" /><Relationship Type="http://schemas.openxmlformats.org/officeDocument/2006/relationships/slide" Target="/ppt/slides/slide7.xml" Id="Rd9bd132e7846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4f5c40438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8aef68095403c" /><Relationship Type="http://schemas.openxmlformats.org/officeDocument/2006/relationships/theme" Target="/ppt/slideMasters/theme/theme1.xml" Id="Rf425e7a80c1740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f8aef6809540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94cb6e0ce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cab1bace6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4e354085c4e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d86f1a8dc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16c027a5749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463d4132c48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07ea3c49746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MOKSHEIM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MOKSHEIM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MOKSHEIM HAGE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MOKSHEIM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MOKSHEIM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MOKSHEIM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−1 729 936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1 900 159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MOKSHEIM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K.L.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TRAA BYGG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MOKSHEIM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Krabbavikgata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lonning.kenneth@gmail.com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924 970 898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MOKSHEIM HAGE AS</a:t>
            </a:r>
          </a:p>
        </p:txBody>
      </p:sp>
    </p:spTree>
  </p:cSld>
  <p:clrMapOvr>
    <a:masterClrMapping xmlns:a="http://schemas.openxmlformats.org/drawingml/2006/main"/>
  </p:clrMapOvr>
</p:sld>
</file>