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7eadbc088144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708a275050469f"/>
  </p:sldMasterIdLst>
  <p:sldIdLst>
    <p:sldId xmlns:r="http://schemas.openxmlformats.org/officeDocument/2006/relationships" id="256" r:id="Ra338d5b245a54165"/>
    <p:sldId xmlns:r="http://schemas.openxmlformats.org/officeDocument/2006/relationships" id="257" r:id="Rdab57c5486fa4948"/>
    <p:sldId xmlns:r="http://schemas.openxmlformats.org/officeDocument/2006/relationships" id="258" r:id="Re17e2da19eba414e"/>
    <p:sldId xmlns:r="http://schemas.openxmlformats.org/officeDocument/2006/relationships" id="259" r:id="Ra6cb09ebf07b4a27"/>
    <p:sldId xmlns:r="http://schemas.openxmlformats.org/officeDocument/2006/relationships" id="260" r:id="R2895bcf5404e4aa1"/>
    <p:sldId xmlns:r="http://schemas.openxmlformats.org/officeDocument/2006/relationships" id="261" r:id="Rcacfa194563f49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708a275050469f" /><Relationship Type="http://schemas.openxmlformats.org/officeDocument/2006/relationships/slide" Target="/ppt/slides/slide1.xml" Id="Ra338d5b245a54165" /><Relationship Type="http://schemas.openxmlformats.org/officeDocument/2006/relationships/slide" Target="/ppt/slides/slide2.xml" Id="Rdab57c5486fa4948" /><Relationship Type="http://schemas.openxmlformats.org/officeDocument/2006/relationships/slide" Target="/ppt/slides/slide3.xml" Id="Re17e2da19eba414e" /><Relationship Type="http://schemas.openxmlformats.org/officeDocument/2006/relationships/slide" Target="/ppt/slides/slide4.xml" Id="Ra6cb09ebf07b4a27" /><Relationship Type="http://schemas.openxmlformats.org/officeDocument/2006/relationships/slide" Target="/ppt/slides/slide5.xml" Id="R2895bcf5404e4aa1" /><Relationship Type="http://schemas.openxmlformats.org/officeDocument/2006/relationships/slide" Target="/ppt/slides/slide6.xml" Id="Rcacfa194563f49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3daaa8b69744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32536910e74cfa" /><Relationship Type="http://schemas.openxmlformats.org/officeDocument/2006/relationships/theme" Target="/ppt/slideMasters/theme/theme1.xml" Id="Rd8d0d991051140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32536910e74c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abc0b6f2f740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9389d175d43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546a8d9cce4a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955a0a0e7540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61dd20c7646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7c369fc624a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OMKRETS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OMKRETS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OMKRETS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OMKRETS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OMKRETS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OMKRETS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78 826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78 826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OMKRETS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924 969 520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OMKRETS AS</a:t>
            </a:r>
          </a:p>
        </p:txBody>
      </p:sp>
    </p:spTree>
  </p:cSld>
  <p:clrMapOvr>
    <a:masterClrMapping xmlns:a="http://schemas.openxmlformats.org/drawingml/2006/main"/>
  </p:clrMapOvr>
</p:sld>
</file>