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f1bdeaff849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a52ff1e544426f"/>
  </p:sldMasterIdLst>
  <p:sldIdLst>
    <p:sldId xmlns:r="http://schemas.openxmlformats.org/officeDocument/2006/relationships" id="256" r:id="Rbe620e6cfcfd46d0"/>
    <p:sldId xmlns:r="http://schemas.openxmlformats.org/officeDocument/2006/relationships" id="257" r:id="Rf4bbe4608e4d4b9f"/>
    <p:sldId xmlns:r="http://schemas.openxmlformats.org/officeDocument/2006/relationships" id="258" r:id="Rf7b1c223b0434e0d"/>
    <p:sldId xmlns:r="http://schemas.openxmlformats.org/officeDocument/2006/relationships" id="259" r:id="R4af1422646e54473"/>
    <p:sldId xmlns:r="http://schemas.openxmlformats.org/officeDocument/2006/relationships" id="260" r:id="Ra6437f0f2a1a4a5a"/>
    <p:sldId xmlns:r="http://schemas.openxmlformats.org/officeDocument/2006/relationships" id="261" r:id="R127f2a9bec494d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a52ff1e544426f" /><Relationship Type="http://schemas.openxmlformats.org/officeDocument/2006/relationships/slide" Target="/ppt/slides/slide1.xml" Id="Rbe620e6cfcfd46d0" /><Relationship Type="http://schemas.openxmlformats.org/officeDocument/2006/relationships/slide" Target="/ppt/slides/slide2.xml" Id="Rf4bbe4608e4d4b9f" /><Relationship Type="http://schemas.openxmlformats.org/officeDocument/2006/relationships/slide" Target="/ppt/slides/slide3.xml" Id="Rf7b1c223b0434e0d" /><Relationship Type="http://schemas.openxmlformats.org/officeDocument/2006/relationships/slide" Target="/ppt/slides/slide4.xml" Id="R4af1422646e54473" /><Relationship Type="http://schemas.openxmlformats.org/officeDocument/2006/relationships/slide" Target="/ppt/slides/slide5.xml" Id="Ra6437f0f2a1a4a5a" /><Relationship Type="http://schemas.openxmlformats.org/officeDocument/2006/relationships/slide" Target="/ppt/slides/slide6.xml" Id="R127f2a9bec494d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3dbc3954c4c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d1d38e9ad4521" /><Relationship Type="http://schemas.openxmlformats.org/officeDocument/2006/relationships/theme" Target="/ppt/slideMasters/theme/theme1.xml" Id="Ra403f1882b3742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2d1d38e9ad45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9ccf8defe4c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f7508449f4b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087592f704d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0ae4e3c0e45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5fec7bf5949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be62abcbe47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VIDI VICI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VICI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VIDI VICI INVEST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VICI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VICI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VICI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KINGSRØD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VICI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Nesveien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924 969 067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VICI INVEST AS</a:t>
            </a:r>
          </a:p>
        </p:txBody>
      </p:sp>
    </p:spTree>
  </p:cSld>
  <p:clrMapOvr>
    <a:masterClrMapping xmlns:a="http://schemas.openxmlformats.org/drawingml/2006/main"/>
  </p:clrMapOvr>
</p:sld>
</file>