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99e9bf7a5bc43a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461d28027b946d6"/>
  </p:sldMasterIdLst>
  <p:sldIdLst>
    <p:sldId xmlns:r="http://schemas.openxmlformats.org/officeDocument/2006/relationships" id="256" r:id="R0fa9ce0a5daf4972"/>
    <p:sldId xmlns:r="http://schemas.openxmlformats.org/officeDocument/2006/relationships" id="257" r:id="Rb34b57426a0947cd"/>
    <p:sldId xmlns:r="http://schemas.openxmlformats.org/officeDocument/2006/relationships" id="258" r:id="Rdf772d0c65d443d9"/>
    <p:sldId xmlns:r="http://schemas.openxmlformats.org/officeDocument/2006/relationships" id="259" r:id="Rc400f820264f45c9"/>
    <p:sldId xmlns:r="http://schemas.openxmlformats.org/officeDocument/2006/relationships" id="260" r:id="R51a987d0f6ad4185"/>
    <p:sldId xmlns:r="http://schemas.openxmlformats.org/officeDocument/2006/relationships" id="261" r:id="R930b0f38315143b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61d28027b946d6" /><Relationship Type="http://schemas.openxmlformats.org/officeDocument/2006/relationships/slide" Target="/ppt/slides/slide1.xml" Id="R0fa9ce0a5daf4972" /><Relationship Type="http://schemas.openxmlformats.org/officeDocument/2006/relationships/slide" Target="/ppt/slides/slide2.xml" Id="Rb34b57426a0947cd" /><Relationship Type="http://schemas.openxmlformats.org/officeDocument/2006/relationships/slide" Target="/ppt/slides/slide3.xml" Id="Rdf772d0c65d443d9" /><Relationship Type="http://schemas.openxmlformats.org/officeDocument/2006/relationships/slide" Target="/ppt/slides/slide4.xml" Id="Rc400f820264f45c9" /><Relationship Type="http://schemas.openxmlformats.org/officeDocument/2006/relationships/slide" Target="/ppt/slides/slide5.xml" Id="R51a987d0f6ad4185" /><Relationship Type="http://schemas.openxmlformats.org/officeDocument/2006/relationships/slide" Target="/ppt/slides/slide6.xml" Id="R930b0f38315143b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5337823870428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3ecc666c8645fc" /><Relationship Type="http://schemas.openxmlformats.org/officeDocument/2006/relationships/theme" Target="/ppt/slideMasters/theme/theme1.xml" Id="Re4f051488d68414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93ecc666c8645f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7ee2d667ef4c2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13cb67526d420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7c0f95a0f548c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0a2d8f685b4fd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0bb6dfc0be433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9fa98a4fbb40d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H.A.G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H.A.G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H.A.G HOLDING AS ble etablert [år] og holder til i Grålum.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H.A.G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H.A.G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H.A.G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HAAKEN ALEXANDER GJERSTAD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H.A.G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Gudbrands vei 39A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1712 Grålum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924 969 008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H.A.G HOLDING AS</a:t>
            </a:r>
          </a:p>
        </p:txBody>
      </p:sp>
    </p:spTree>
  </p:cSld>
  <p:clrMapOvr>
    <a:masterClrMapping xmlns:a="http://schemas.openxmlformats.org/drawingml/2006/main"/>
  </p:clrMapOvr>
</p:sld>
</file>