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e7ad1e8b7843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7920ac96be4338"/>
  </p:sldMasterIdLst>
  <p:sldIdLst>
    <p:sldId xmlns:r="http://schemas.openxmlformats.org/officeDocument/2006/relationships" id="256" r:id="R52b42974a91d479b"/>
    <p:sldId xmlns:r="http://schemas.openxmlformats.org/officeDocument/2006/relationships" id="257" r:id="R5bfe19f4637b4724"/>
    <p:sldId xmlns:r="http://schemas.openxmlformats.org/officeDocument/2006/relationships" id="258" r:id="R1676551b283342fa"/>
    <p:sldId xmlns:r="http://schemas.openxmlformats.org/officeDocument/2006/relationships" id="259" r:id="Rca1d697d8a6d446f"/>
    <p:sldId xmlns:r="http://schemas.openxmlformats.org/officeDocument/2006/relationships" id="260" r:id="Rc1fdc7ce4d19439a"/>
    <p:sldId xmlns:r="http://schemas.openxmlformats.org/officeDocument/2006/relationships" id="261" r:id="Rb7aa840c9a5b4f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7920ac96be4338" /><Relationship Type="http://schemas.openxmlformats.org/officeDocument/2006/relationships/slide" Target="/ppt/slides/slide1.xml" Id="R52b42974a91d479b" /><Relationship Type="http://schemas.openxmlformats.org/officeDocument/2006/relationships/slide" Target="/ppt/slides/slide2.xml" Id="R5bfe19f4637b4724" /><Relationship Type="http://schemas.openxmlformats.org/officeDocument/2006/relationships/slide" Target="/ppt/slides/slide3.xml" Id="R1676551b283342fa" /><Relationship Type="http://schemas.openxmlformats.org/officeDocument/2006/relationships/slide" Target="/ppt/slides/slide4.xml" Id="Rca1d697d8a6d446f" /><Relationship Type="http://schemas.openxmlformats.org/officeDocument/2006/relationships/slide" Target="/ppt/slides/slide5.xml" Id="Rc1fdc7ce4d19439a" /><Relationship Type="http://schemas.openxmlformats.org/officeDocument/2006/relationships/slide" Target="/ppt/slides/slide6.xml" Id="Rb7aa840c9a5b4f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eb9e50381843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bfa760d7645d7" /><Relationship Type="http://schemas.openxmlformats.org/officeDocument/2006/relationships/theme" Target="/ppt/slideMasters/theme/theme1.xml" Id="Rab8ae4f8997246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fbfa760d7645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4dc3dd62548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86df6625749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ad8ef1a0544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54c1111044c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6f928f1cb4e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7025e44e442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W. RAUGSTAD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W. RAUGSTAD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W. RAUGSTAD AS ble etablert [år] og holder til i Mongstad.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W. RAUGSTAD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W. RAUGSTAD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W. RAUGSTAD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WILLIAM KNARVIK RAUGSTAD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W. RAUGSTAD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Mongstadvegen 1000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5954 Mongstad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924 968 796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W. RAUGSTAD AS</a:t>
            </a:r>
          </a:p>
        </p:txBody>
      </p:sp>
    </p:spTree>
  </p:cSld>
  <p:clrMapOvr>
    <a:masterClrMapping xmlns:a="http://schemas.openxmlformats.org/drawingml/2006/main"/>
  </p:clrMapOvr>
</p:sld>
</file>