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d05a55563b4a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5a673230054576"/>
  </p:sldMasterIdLst>
  <p:sldIdLst>
    <p:sldId xmlns:r="http://schemas.openxmlformats.org/officeDocument/2006/relationships" id="256" r:id="R076b9b87ecc24c2d"/>
    <p:sldId xmlns:r="http://schemas.openxmlformats.org/officeDocument/2006/relationships" id="257" r:id="R7a73e221392542fb"/>
    <p:sldId xmlns:r="http://schemas.openxmlformats.org/officeDocument/2006/relationships" id="258" r:id="R0d51bf5c87eb414d"/>
    <p:sldId xmlns:r="http://schemas.openxmlformats.org/officeDocument/2006/relationships" id="259" r:id="R3a42cb99131546e9"/>
    <p:sldId xmlns:r="http://schemas.openxmlformats.org/officeDocument/2006/relationships" id="260" r:id="R6583762669c6412c"/>
    <p:sldId xmlns:r="http://schemas.openxmlformats.org/officeDocument/2006/relationships" id="261" r:id="Rd62430f14c7a47c0"/>
    <p:sldId xmlns:r="http://schemas.openxmlformats.org/officeDocument/2006/relationships" id="262" r:id="Rc47d43e4a68c42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5a673230054576" /><Relationship Type="http://schemas.openxmlformats.org/officeDocument/2006/relationships/slide" Target="/ppt/slides/slide1.xml" Id="R076b9b87ecc24c2d" /><Relationship Type="http://schemas.openxmlformats.org/officeDocument/2006/relationships/slide" Target="/ppt/slides/slide2.xml" Id="R7a73e221392542fb" /><Relationship Type="http://schemas.openxmlformats.org/officeDocument/2006/relationships/slide" Target="/ppt/slides/slide3.xml" Id="R0d51bf5c87eb414d" /><Relationship Type="http://schemas.openxmlformats.org/officeDocument/2006/relationships/slide" Target="/ppt/slides/slide4.xml" Id="R3a42cb99131546e9" /><Relationship Type="http://schemas.openxmlformats.org/officeDocument/2006/relationships/slide" Target="/ppt/slides/slide5.xml" Id="R6583762669c6412c" /><Relationship Type="http://schemas.openxmlformats.org/officeDocument/2006/relationships/slide" Target="/ppt/slides/slide6.xml" Id="Rd62430f14c7a47c0" /><Relationship Type="http://schemas.openxmlformats.org/officeDocument/2006/relationships/slide" Target="/ppt/slides/slide7.xml" Id="Rc47d43e4a68c42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7c0e0d7f6747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57ca70ce840be" /><Relationship Type="http://schemas.openxmlformats.org/officeDocument/2006/relationships/theme" Target="/ppt/slideMasters/theme/theme1.xml" Id="R5684cc3bc95741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757ca70ce840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4876355764a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171bfa64142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a74e257754f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297de36de4c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14aaf08bf40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f4e02144042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17c59a95a44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 HOS MOI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 HOS MOI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 HOS MOI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 HOS MOI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 HOS MOI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 HOS MOI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38 476 951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3 533 178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2 771 800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6 141 730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17 705 154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 HOS MOI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MIN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TUNGIS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 HOS MOI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Nodeviga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924 966 564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 HOS MOI AS</a:t>
            </a:r>
          </a:p>
        </p:txBody>
      </p:sp>
    </p:spTree>
  </p:cSld>
  <p:clrMapOvr>
    <a:masterClrMapping xmlns:a="http://schemas.openxmlformats.org/drawingml/2006/main"/>
  </p:clrMapOvr>
</p:sld>
</file>