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f1250cef6c48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8d9915b8b4bc1"/>
  </p:sldMasterIdLst>
  <p:sldIdLst>
    <p:sldId xmlns:r="http://schemas.openxmlformats.org/officeDocument/2006/relationships" id="256" r:id="Rd838b81a3bc84b23"/>
    <p:sldId xmlns:r="http://schemas.openxmlformats.org/officeDocument/2006/relationships" id="257" r:id="R5da57df37a884587"/>
    <p:sldId xmlns:r="http://schemas.openxmlformats.org/officeDocument/2006/relationships" id="258" r:id="R70783a5dd6f04bfc"/>
    <p:sldId xmlns:r="http://schemas.openxmlformats.org/officeDocument/2006/relationships" id="259" r:id="Rf6fd63a7ddf043aa"/>
    <p:sldId xmlns:r="http://schemas.openxmlformats.org/officeDocument/2006/relationships" id="260" r:id="R26884d5b01d248a6"/>
    <p:sldId xmlns:r="http://schemas.openxmlformats.org/officeDocument/2006/relationships" id="261" r:id="R6bb1d971b72545e0"/>
    <p:sldId xmlns:r="http://schemas.openxmlformats.org/officeDocument/2006/relationships" id="262" r:id="R8547d061151446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8d9915b8b4bc1" /><Relationship Type="http://schemas.openxmlformats.org/officeDocument/2006/relationships/slide" Target="/ppt/slides/slide1.xml" Id="Rd838b81a3bc84b23" /><Relationship Type="http://schemas.openxmlformats.org/officeDocument/2006/relationships/slide" Target="/ppt/slides/slide2.xml" Id="R5da57df37a884587" /><Relationship Type="http://schemas.openxmlformats.org/officeDocument/2006/relationships/slide" Target="/ppt/slides/slide3.xml" Id="R70783a5dd6f04bfc" /><Relationship Type="http://schemas.openxmlformats.org/officeDocument/2006/relationships/slide" Target="/ppt/slides/slide4.xml" Id="Rf6fd63a7ddf043aa" /><Relationship Type="http://schemas.openxmlformats.org/officeDocument/2006/relationships/slide" Target="/ppt/slides/slide5.xml" Id="R26884d5b01d248a6" /><Relationship Type="http://schemas.openxmlformats.org/officeDocument/2006/relationships/slide" Target="/ppt/slides/slide6.xml" Id="R6bb1d971b72545e0" /><Relationship Type="http://schemas.openxmlformats.org/officeDocument/2006/relationships/slide" Target="/ppt/slides/slide7.xml" Id="R8547d061151446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fafe8d685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31aaa33db4508" /><Relationship Type="http://schemas.openxmlformats.org/officeDocument/2006/relationships/theme" Target="/ppt/slideMasters/theme/theme1.xml" Id="R6c320d9dda28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31aaa33db45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bc1ebd574f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e0af9caf6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6cef904d47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4df7a7659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cf36386ee4a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68a52efd549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93fd5b7c0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MYRA MATSENTER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 MATSENTER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3 363 668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4 070 485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ANALYSEINVEST AS  –  42,8 %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MARIT BRATRUD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AUDUN SKJEVLING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JON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PER ERLING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Allans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924 960 396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MYRA MATSENTER AS</a:t>
            </a:r>
          </a:p>
        </p:txBody>
      </p:sp>
    </p:spTree>
  </p:cSld>
  <p:clrMapOvr>
    <a:masterClrMapping xmlns:a="http://schemas.openxmlformats.org/drawingml/2006/main"/>
  </p:clrMapOvr>
</p:sld>
</file>