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53454841164a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682eba48104444"/>
  </p:sldMasterIdLst>
  <p:sldIdLst>
    <p:sldId xmlns:r="http://schemas.openxmlformats.org/officeDocument/2006/relationships" id="256" r:id="R3a2647d621934347"/>
    <p:sldId xmlns:r="http://schemas.openxmlformats.org/officeDocument/2006/relationships" id="257" r:id="R9c8e9bb0dad343a2"/>
    <p:sldId xmlns:r="http://schemas.openxmlformats.org/officeDocument/2006/relationships" id="258" r:id="R5e9e3c7be8634a1b"/>
    <p:sldId xmlns:r="http://schemas.openxmlformats.org/officeDocument/2006/relationships" id="259" r:id="Rd6674b25a50d4a0d"/>
    <p:sldId xmlns:r="http://schemas.openxmlformats.org/officeDocument/2006/relationships" id="260" r:id="Rae3cc1125e8e46a0"/>
    <p:sldId xmlns:r="http://schemas.openxmlformats.org/officeDocument/2006/relationships" id="261" r:id="Rf8552a5f3d26436c"/>
    <p:sldId xmlns:r="http://schemas.openxmlformats.org/officeDocument/2006/relationships" id="262" r:id="Rdf83ce8c949044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682eba48104444" /><Relationship Type="http://schemas.openxmlformats.org/officeDocument/2006/relationships/slide" Target="/ppt/slides/slide1.xml" Id="R3a2647d621934347" /><Relationship Type="http://schemas.openxmlformats.org/officeDocument/2006/relationships/slide" Target="/ppt/slides/slide2.xml" Id="R9c8e9bb0dad343a2" /><Relationship Type="http://schemas.openxmlformats.org/officeDocument/2006/relationships/slide" Target="/ppt/slides/slide3.xml" Id="R5e9e3c7be8634a1b" /><Relationship Type="http://schemas.openxmlformats.org/officeDocument/2006/relationships/slide" Target="/ppt/slides/slide4.xml" Id="Rd6674b25a50d4a0d" /><Relationship Type="http://schemas.openxmlformats.org/officeDocument/2006/relationships/slide" Target="/ppt/slides/slide5.xml" Id="Rae3cc1125e8e46a0" /><Relationship Type="http://schemas.openxmlformats.org/officeDocument/2006/relationships/slide" Target="/ppt/slides/slide6.xml" Id="Rf8552a5f3d26436c" /><Relationship Type="http://schemas.openxmlformats.org/officeDocument/2006/relationships/slide" Target="/ppt/slides/slide7.xml" Id="Rdf83ce8c949044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296a1ae2f148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410e8e6304d5c" /><Relationship Type="http://schemas.openxmlformats.org/officeDocument/2006/relationships/theme" Target="/ppt/slideMasters/theme/theme1.xml" Id="R744fe537d26447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3410e8e6304d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5544ae29d48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457a5b5ee44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788c05dc645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769f3e98345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e37e123d843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1693b1a4b4b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c63edd5964d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OMNIA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OMNIA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112 278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543 805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ANNICKEN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Selvaags plass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924 959 592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OMNIA INVEST AS</a:t>
            </a:r>
          </a:p>
        </p:txBody>
      </p:sp>
    </p:spTree>
  </p:cSld>
  <p:clrMapOvr>
    <a:masterClrMapping xmlns:a="http://schemas.openxmlformats.org/drawingml/2006/main"/>
  </p:clrMapOvr>
</p:sld>
</file>