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04ecd048d6b4b0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b69c83927984e32"/>
  </p:sldMasterIdLst>
  <p:sldIdLst>
    <p:sldId xmlns:r="http://schemas.openxmlformats.org/officeDocument/2006/relationships" id="256" r:id="Rb99ca55ae27c4bed"/>
    <p:sldId xmlns:r="http://schemas.openxmlformats.org/officeDocument/2006/relationships" id="257" r:id="Rb573f3ca8df54fe4"/>
    <p:sldId xmlns:r="http://schemas.openxmlformats.org/officeDocument/2006/relationships" id="258" r:id="Rea17fe3888524de6"/>
    <p:sldId xmlns:r="http://schemas.openxmlformats.org/officeDocument/2006/relationships" id="259" r:id="Rff65d628ee9a413f"/>
    <p:sldId xmlns:r="http://schemas.openxmlformats.org/officeDocument/2006/relationships" id="260" r:id="Re39e9b7276cc41b6"/>
    <p:sldId xmlns:r="http://schemas.openxmlformats.org/officeDocument/2006/relationships" id="261" r:id="R753ce6d11783493a"/>
    <p:sldId xmlns:r="http://schemas.openxmlformats.org/officeDocument/2006/relationships" id="262" r:id="R92169644b5754b2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b69c83927984e32" /><Relationship Type="http://schemas.openxmlformats.org/officeDocument/2006/relationships/slide" Target="/ppt/slides/slide1.xml" Id="Rb99ca55ae27c4bed" /><Relationship Type="http://schemas.openxmlformats.org/officeDocument/2006/relationships/slide" Target="/ppt/slides/slide2.xml" Id="Rb573f3ca8df54fe4" /><Relationship Type="http://schemas.openxmlformats.org/officeDocument/2006/relationships/slide" Target="/ppt/slides/slide3.xml" Id="Rea17fe3888524de6" /><Relationship Type="http://schemas.openxmlformats.org/officeDocument/2006/relationships/slide" Target="/ppt/slides/slide4.xml" Id="Rff65d628ee9a413f" /><Relationship Type="http://schemas.openxmlformats.org/officeDocument/2006/relationships/slide" Target="/ppt/slides/slide5.xml" Id="Re39e9b7276cc41b6" /><Relationship Type="http://schemas.openxmlformats.org/officeDocument/2006/relationships/slide" Target="/ppt/slides/slide6.xml" Id="R753ce6d11783493a" /><Relationship Type="http://schemas.openxmlformats.org/officeDocument/2006/relationships/slide" Target="/ppt/slides/slide7.xml" Id="R92169644b5754b2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57289950e9342d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5e59e175b8404a" /><Relationship Type="http://schemas.openxmlformats.org/officeDocument/2006/relationships/theme" Target="/ppt/slideMasters/theme/theme1.xml" Id="R0fae0fb379c34ab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85e59e175b8404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110a42ae2442f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541ed9016a4ab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6049d7f1d9407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59163443ae46b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6ee2a322f14a3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e50e3d12ae42f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cfff242d394f7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NETCROSS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NETCROSS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NETCROSS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NETCROSS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NETCROSS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NETCROSS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654 759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281 804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279 627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169 721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780 590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NETCROSS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GULDBRANDSEN SVEIN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NETCROSS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Elisenbergveien 16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0265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924 958 812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NETCROSS AS</a:t>
            </a:r>
          </a:p>
        </p:txBody>
      </p:sp>
    </p:spTree>
  </p:cSld>
  <p:clrMapOvr>
    <a:masterClrMapping xmlns:a="http://schemas.openxmlformats.org/drawingml/2006/main"/>
  </p:clrMapOvr>
</p:sld>
</file>