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998af24ca742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5c3987b9694dfb"/>
  </p:sldMasterIdLst>
  <p:sldIdLst>
    <p:sldId xmlns:r="http://schemas.openxmlformats.org/officeDocument/2006/relationships" id="256" r:id="R2700180571f44feb"/>
    <p:sldId xmlns:r="http://schemas.openxmlformats.org/officeDocument/2006/relationships" id="257" r:id="R536477b2ffb948e8"/>
    <p:sldId xmlns:r="http://schemas.openxmlformats.org/officeDocument/2006/relationships" id="258" r:id="R7230fee188714f58"/>
    <p:sldId xmlns:r="http://schemas.openxmlformats.org/officeDocument/2006/relationships" id="259" r:id="Ra74cdbbc6fee4715"/>
    <p:sldId xmlns:r="http://schemas.openxmlformats.org/officeDocument/2006/relationships" id="260" r:id="Reb7bf1d9114a423f"/>
    <p:sldId xmlns:r="http://schemas.openxmlformats.org/officeDocument/2006/relationships" id="261" r:id="R6b53dc6adbd149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c3987b9694dfb" /><Relationship Type="http://schemas.openxmlformats.org/officeDocument/2006/relationships/slide" Target="/ppt/slides/slide1.xml" Id="R2700180571f44feb" /><Relationship Type="http://schemas.openxmlformats.org/officeDocument/2006/relationships/slide" Target="/ppt/slides/slide2.xml" Id="R536477b2ffb948e8" /><Relationship Type="http://schemas.openxmlformats.org/officeDocument/2006/relationships/slide" Target="/ppt/slides/slide3.xml" Id="R7230fee188714f58" /><Relationship Type="http://schemas.openxmlformats.org/officeDocument/2006/relationships/slide" Target="/ppt/slides/slide4.xml" Id="Ra74cdbbc6fee4715" /><Relationship Type="http://schemas.openxmlformats.org/officeDocument/2006/relationships/slide" Target="/ppt/slides/slide5.xml" Id="Reb7bf1d9114a423f" /><Relationship Type="http://schemas.openxmlformats.org/officeDocument/2006/relationships/slide" Target="/ppt/slides/slide6.xml" Id="R6b53dc6adbd149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1acd40bb747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48e17724542e1" /><Relationship Type="http://schemas.openxmlformats.org/officeDocument/2006/relationships/theme" Target="/ppt/slideMasters/theme/theme1.xml" Id="R30b00c2426db42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848e17724542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14c03a3464f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d363d0f4148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7641473504b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8ace3696f4b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57a5fabcb42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df3c0578a4a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GUNNERUD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GUNNERUD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GUNNERUD ENTREPRENØR AS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GUNNERUD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GUNNERUD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GUNNERUD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GUNNERUD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GUNNERUD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GUNNERUD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Blekabergveien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924 957 670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GUNNERUD ENTREPRENØR AS</a:t>
            </a:r>
          </a:p>
        </p:txBody>
      </p:sp>
    </p:spTree>
  </p:cSld>
  <p:clrMapOvr>
    <a:masterClrMapping xmlns:a="http://schemas.openxmlformats.org/drawingml/2006/main"/>
  </p:clrMapOvr>
</p:sld>
</file>