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9ba21b02f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bd97a6ed34f3a"/>
  </p:sldMasterIdLst>
  <p:sldIdLst>
    <p:sldId xmlns:r="http://schemas.openxmlformats.org/officeDocument/2006/relationships" id="256" r:id="R2bebf9a38bd54397"/>
    <p:sldId xmlns:r="http://schemas.openxmlformats.org/officeDocument/2006/relationships" id="257" r:id="Re7e4be1d4c834378"/>
    <p:sldId xmlns:r="http://schemas.openxmlformats.org/officeDocument/2006/relationships" id="258" r:id="Rea1cd7c8f9cc43b6"/>
    <p:sldId xmlns:r="http://schemas.openxmlformats.org/officeDocument/2006/relationships" id="259" r:id="R1ef19e35c34b443f"/>
    <p:sldId xmlns:r="http://schemas.openxmlformats.org/officeDocument/2006/relationships" id="260" r:id="R204eab61c6424e55"/>
    <p:sldId xmlns:r="http://schemas.openxmlformats.org/officeDocument/2006/relationships" id="261" r:id="R0aba72bd7b6d4069"/>
    <p:sldId xmlns:r="http://schemas.openxmlformats.org/officeDocument/2006/relationships" id="262" r:id="Rcd3f278d550b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bd97a6ed34f3a" /><Relationship Type="http://schemas.openxmlformats.org/officeDocument/2006/relationships/slide" Target="/ppt/slides/slide1.xml" Id="R2bebf9a38bd54397" /><Relationship Type="http://schemas.openxmlformats.org/officeDocument/2006/relationships/slide" Target="/ppt/slides/slide2.xml" Id="Re7e4be1d4c834378" /><Relationship Type="http://schemas.openxmlformats.org/officeDocument/2006/relationships/slide" Target="/ppt/slides/slide3.xml" Id="Rea1cd7c8f9cc43b6" /><Relationship Type="http://schemas.openxmlformats.org/officeDocument/2006/relationships/slide" Target="/ppt/slides/slide4.xml" Id="R1ef19e35c34b443f" /><Relationship Type="http://schemas.openxmlformats.org/officeDocument/2006/relationships/slide" Target="/ppt/slides/slide5.xml" Id="R204eab61c6424e55" /><Relationship Type="http://schemas.openxmlformats.org/officeDocument/2006/relationships/slide" Target="/ppt/slides/slide6.xml" Id="R0aba72bd7b6d4069" /><Relationship Type="http://schemas.openxmlformats.org/officeDocument/2006/relationships/slide" Target="/ppt/slides/slide7.xml" Id="Rcd3f278d550b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40926031b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2f805536f45d7" /><Relationship Type="http://schemas.openxmlformats.org/officeDocument/2006/relationships/theme" Target="/ppt/slideMasters/theme/theme1.xml" Id="Rd5ffcc6e3170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2f805536f45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1cf3b7af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5722ade8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0d70d06c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a5cdfc08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2d54c26ca49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7b1aa56be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cc657208140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AURORA BOREALIS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AURORA BOREALIS HOLDING AS ble etablert [år] og holder til i Hyggen.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625 596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−696 160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18 619 119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19 262 202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19 263 578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TOM HÅKAN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Grimsrudveien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3442 Hyggen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924 955 740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BOREALIS HOLDING AS</a:t>
            </a:r>
          </a:p>
        </p:txBody>
      </p:sp>
    </p:spTree>
  </p:cSld>
  <p:clrMapOvr>
    <a:masterClrMapping xmlns:a="http://schemas.openxmlformats.org/drawingml/2006/main"/>
  </p:clrMapOvr>
</p:sld>
</file>