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01e89aa2c344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dd867fd8814619"/>
  </p:sldMasterIdLst>
  <p:sldIdLst>
    <p:sldId xmlns:r="http://schemas.openxmlformats.org/officeDocument/2006/relationships" id="256" r:id="Ra2eba243119549aa"/>
    <p:sldId xmlns:r="http://schemas.openxmlformats.org/officeDocument/2006/relationships" id="257" r:id="R88cf83d495d946e7"/>
    <p:sldId xmlns:r="http://schemas.openxmlformats.org/officeDocument/2006/relationships" id="258" r:id="R4e9d7f54beaf4ca3"/>
    <p:sldId xmlns:r="http://schemas.openxmlformats.org/officeDocument/2006/relationships" id="259" r:id="R66b07333a8244b21"/>
    <p:sldId xmlns:r="http://schemas.openxmlformats.org/officeDocument/2006/relationships" id="260" r:id="Rb4ccc54bf50a4238"/>
    <p:sldId xmlns:r="http://schemas.openxmlformats.org/officeDocument/2006/relationships" id="261" r:id="Reca033c485ca4438"/>
    <p:sldId xmlns:r="http://schemas.openxmlformats.org/officeDocument/2006/relationships" id="262" r:id="R7b692ad3457a4b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dd867fd8814619" /><Relationship Type="http://schemas.openxmlformats.org/officeDocument/2006/relationships/slide" Target="/ppt/slides/slide1.xml" Id="Ra2eba243119549aa" /><Relationship Type="http://schemas.openxmlformats.org/officeDocument/2006/relationships/slide" Target="/ppt/slides/slide2.xml" Id="R88cf83d495d946e7" /><Relationship Type="http://schemas.openxmlformats.org/officeDocument/2006/relationships/slide" Target="/ppt/slides/slide3.xml" Id="R4e9d7f54beaf4ca3" /><Relationship Type="http://schemas.openxmlformats.org/officeDocument/2006/relationships/slide" Target="/ppt/slides/slide4.xml" Id="R66b07333a8244b21" /><Relationship Type="http://schemas.openxmlformats.org/officeDocument/2006/relationships/slide" Target="/ppt/slides/slide5.xml" Id="Rb4ccc54bf50a4238" /><Relationship Type="http://schemas.openxmlformats.org/officeDocument/2006/relationships/slide" Target="/ppt/slides/slide6.xml" Id="Reca033c485ca4438" /><Relationship Type="http://schemas.openxmlformats.org/officeDocument/2006/relationships/slide" Target="/ppt/slides/slide7.xml" Id="R7b692ad3457a4b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4051ee63cd42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01d97d9aa4919" /><Relationship Type="http://schemas.openxmlformats.org/officeDocument/2006/relationships/theme" Target="/ppt/slideMasters/theme/theme1.xml" Id="Re11a886fc67347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301d97d9aa49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1361bb22645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0a742514744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740b8df5d49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d809c79b844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9ce16428047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27c4923634b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04415dc7345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BOE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BOE BYGG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9 268 430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183 065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653 421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2 614 536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OLA SONDRE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SAKSTAD SIMEN MOE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Vågsbøvegen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924 952 016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BOE BYGG AS</a:t>
            </a:r>
          </a:p>
        </p:txBody>
      </p:sp>
    </p:spTree>
  </p:cSld>
  <p:clrMapOvr>
    <a:masterClrMapping xmlns:a="http://schemas.openxmlformats.org/drawingml/2006/main"/>
  </p:clrMapOvr>
</p:sld>
</file>