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71f7eb95bb1453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b243a8f701f4559"/>
  </p:sldMasterIdLst>
  <p:sldIdLst>
    <p:sldId xmlns:r="http://schemas.openxmlformats.org/officeDocument/2006/relationships" id="256" r:id="Rd5cca51957ca4870"/>
    <p:sldId xmlns:r="http://schemas.openxmlformats.org/officeDocument/2006/relationships" id="257" r:id="R1a05a9ffec58440d"/>
    <p:sldId xmlns:r="http://schemas.openxmlformats.org/officeDocument/2006/relationships" id="258" r:id="Rb3e12e394b814026"/>
    <p:sldId xmlns:r="http://schemas.openxmlformats.org/officeDocument/2006/relationships" id="259" r:id="R2f9ab8e0472a4320"/>
    <p:sldId xmlns:r="http://schemas.openxmlformats.org/officeDocument/2006/relationships" id="260" r:id="R65f98c59f6c84442"/>
    <p:sldId xmlns:r="http://schemas.openxmlformats.org/officeDocument/2006/relationships" id="261" r:id="R5062ea6c54b94a17"/>
    <p:sldId xmlns:r="http://schemas.openxmlformats.org/officeDocument/2006/relationships" id="262" r:id="Rcfc3bcea9187430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243a8f701f4559" /><Relationship Type="http://schemas.openxmlformats.org/officeDocument/2006/relationships/slide" Target="/ppt/slides/slide1.xml" Id="Rd5cca51957ca4870" /><Relationship Type="http://schemas.openxmlformats.org/officeDocument/2006/relationships/slide" Target="/ppt/slides/slide2.xml" Id="R1a05a9ffec58440d" /><Relationship Type="http://schemas.openxmlformats.org/officeDocument/2006/relationships/slide" Target="/ppt/slides/slide3.xml" Id="Rb3e12e394b814026" /><Relationship Type="http://schemas.openxmlformats.org/officeDocument/2006/relationships/slide" Target="/ppt/slides/slide4.xml" Id="R2f9ab8e0472a4320" /><Relationship Type="http://schemas.openxmlformats.org/officeDocument/2006/relationships/slide" Target="/ppt/slides/slide5.xml" Id="R65f98c59f6c84442" /><Relationship Type="http://schemas.openxmlformats.org/officeDocument/2006/relationships/slide" Target="/ppt/slides/slide6.xml" Id="R5062ea6c54b94a17" /><Relationship Type="http://schemas.openxmlformats.org/officeDocument/2006/relationships/slide" Target="/ppt/slides/slide7.xml" Id="Rcfc3bcea9187430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50193065f34b8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ba172bff554a83" /><Relationship Type="http://schemas.openxmlformats.org/officeDocument/2006/relationships/theme" Target="/ppt/slideMasters/theme/theme1.xml" Id="R86c5af9bf7a34db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6ba172bff554a8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d12d0243f5459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14fff404d6436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22ce33ed53424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9d120b01104e5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bfa02db9444ec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0483468d0a4a9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be1f84a13b46e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BOE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BOE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BOE BYGG AS ble etablert [år] og holder til i Hjellestad.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BOE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BOE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BOE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25 155 474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990 181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791 742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319 118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9 771 006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BOE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BOE GRUPPEN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BOE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Vågsbøvegen 59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5259 Hjellestad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924 952 016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BOE BYGG AS</a:t>
            </a:r>
          </a:p>
        </p:txBody>
      </p:sp>
    </p:spTree>
  </p:cSld>
  <p:clrMapOvr>
    <a:masterClrMapping xmlns:a="http://schemas.openxmlformats.org/drawingml/2006/main"/>
  </p:clrMapOvr>
</p:sld>
</file>