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ffbab1d71040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01a48e0934a7f"/>
  </p:sldMasterIdLst>
  <p:sldIdLst>
    <p:sldId xmlns:r="http://schemas.openxmlformats.org/officeDocument/2006/relationships" id="256" r:id="Rb72a18cb2c684d5e"/>
    <p:sldId xmlns:r="http://schemas.openxmlformats.org/officeDocument/2006/relationships" id="257" r:id="R2b5747c6e2614769"/>
    <p:sldId xmlns:r="http://schemas.openxmlformats.org/officeDocument/2006/relationships" id="258" r:id="R39fefd02d7044e18"/>
    <p:sldId xmlns:r="http://schemas.openxmlformats.org/officeDocument/2006/relationships" id="259" r:id="Rbf12cce062dd4dc1"/>
    <p:sldId xmlns:r="http://schemas.openxmlformats.org/officeDocument/2006/relationships" id="260" r:id="R41be2a26d3ce47e6"/>
    <p:sldId xmlns:r="http://schemas.openxmlformats.org/officeDocument/2006/relationships" id="261" r:id="Rbd24fd001c1644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01a48e0934a7f" /><Relationship Type="http://schemas.openxmlformats.org/officeDocument/2006/relationships/slide" Target="/ppt/slides/slide1.xml" Id="Rb72a18cb2c684d5e" /><Relationship Type="http://schemas.openxmlformats.org/officeDocument/2006/relationships/slide" Target="/ppt/slides/slide2.xml" Id="R2b5747c6e2614769" /><Relationship Type="http://schemas.openxmlformats.org/officeDocument/2006/relationships/slide" Target="/ppt/slides/slide3.xml" Id="R39fefd02d7044e18" /><Relationship Type="http://schemas.openxmlformats.org/officeDocument/2006/relationships/slide" Target="/ppt/slides/slide4.xml" Id="Rbf12cce062dd4dc1" /><Relationship Type="http://schemas.openxmlformats.org/officeDocument/2006/relationships/slide" Target="/ppt/slides/slide5.xml" Id="R41be2a26d3ce47e6" /><Relationship Type="http://schemas.openxmlformats.org/officeDocument/2006/relationships/slide" Target="/ppt/slides/slide6.xml" Id="Rbd24fd001c1644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50401dd96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2e78b10540c8" /><Relationship Type="http://schemas.openxmlformats.org/officeDocument/2006/relationships/theme" Target="/ppt/slideMasters/theme/theme1.xml" Id="Rd0f2fd05076a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52e78b105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a8f4cb55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a4381c5ad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43373ae03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2667e333c49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4a2e1abff42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273a90f3c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SINO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SINO 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924 944 994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