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9438f22efc44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5e0f08a8204e46"/>
  </p:sldMasterIdLst>
  <p:sldIdLst>
    <p:sldId xmlns:r="http://schemas.openxmlformats.org/officeDocument/2006/relationships" id="256" r:id="R1d5e10d1c2704b0a"/>
    <p:sldId xmlns:r="http://schemas.openxmlformats.org/officeDocument/2006/relationships" id="257" r:id="Rd37bb75ab6404497"/>
    <p:sldId xmlns:r="http://schemas.openxmlformats.org/officeDocument/2006/relationships" id="258" r:id="R4f445dc95fb8427b"/>
    <p:sldId xmlns:r="http://schemas.openxmlformats.org/officeDocument/2006/relationships" id="259" r:id="Rfd5cb4d741364bd1"/>
    <p:sldId xmlns:r="http://schemas.openxmlformats.org/officeDocument/2006/relationships" id="260" r:id="Rcec43f9f6c794593"/>
    <p:sldId xmlns:r="http://schemas.openxmlformats.org/officeDocument/2006/relationships" id="261" r:id="Re6051fed072a4433"/>
    <p:sldId xmlns:r="http://schemas.openxmlformats.org/officeDocument/2006/relationships" id="262" r:id="R6aa5bd372e03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e0f08a8204e46" /><Relationship Type="http://schemas.openxmlformats.org/officeDocument/2006/relationships/slide" Target="/ppt/slides/slide1.xml" Id="R1d5e10d1c2704b0a" /><Relationship Type="http://schemas.openxmlformats.org/officeDocument/2006/relationships/slide" Target="/ppt/slides/slide2.xml" Id="Rd37bb75ab6404497" /><Relationship Type="http://schemas.openxmlformats.org/officeDocument/2006/relationships/slide" Target="/ppt/slides/slide3.xml" Id="R4f445dc95fb8427b" /><Relationship Type="http://schemas.openxmlformats.org/officeDocument/2006/relationships/slide" Target="/ppt/slides/slide4.xml" Id="Rfd5cb4d741364bd1" /><Relationship Type="http://schemas.openxmlformats.org/officeDocument/2006/relationships/slide" Target="/ppt/slides/slide5.xml" Id="Rcec43f9f6c794593" /><Relationship Type="http://schemas.openxmlformats.org/officeDocument/2006/relationships/slide" Target="/ppt/slides/slide6.xml" Id="Re6051fed072a4433" /><Relationship Type="http://schemas.openxmlformats.org/officeDocument/2006/relationships/slide" Target="/ppt/slides/slide7.xml" Id="R6aa5bd372e03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203069b6247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b27df45324204" /><Relationship Type="http://schemas.openxmlformats.org/officeDocument/2006/relationships/theme" Target="/ppt/slideMasters/theme/theme1.xml" Id="R92fbc7041e0140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5b27df453242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76383aa0348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bfcb41cc84f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abaceecf14f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63f3cb99046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9a843de7642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61f288ba047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555e0cebd48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