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5ef0b513c546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06825b623747a9"/>
  </p:sldMasterIdLst>
  <p:sldIdLst>
    <p:sldId xmlns:r="http://schemas.openxmlformats.org/officeDocument/2006/relationships" id="256" r:id="Rd08032f510b44b39"/>
    <p:sldId xmlns:r="http://schemas.openxmlformats.org/officeDocument/2006/relationships" id="257" r:id="Ref4eaac29b984219"/>
    <p:sldId xmlns:r="http://schemas.openxmlformats.org/officeDocument/2006/relationships" id="258" r:id="R4883f970c0424119"/>
    <p:sldId xmlns:r="http://schemas.openxmlformats.org/officeDocument/2006/relationships" id="259" r:id="R770af71361e14fc1"/>
    <p:sldId xmlns:r="http://schemas.openxmlformats.org/officeDocument/2006/relationships" id="260" r:id="R77e62d9b73ea48e2"/>
    <p:sldId xmlns:r="http://schemas.openxmlformats.org/officeDocument/2006/relationships" id="261" r:id="R8017f213b38e40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6825b623747a9" /><Relationship Type="http://schemas.openxmlformats.org/officeDocument/2006/relationships/slide" Target="/ppt/slides/slide1.xml" Id="Rd08032f510b44b39" /><Relationship Type="http://schemas.openxmlformats.org/officeDocument/2006/relationships/slide" Target="/ppt/slides/slide2.xml" Id="Ref4eaac29b984219" /><Relationship Type="http://schemas.openxmlformats.org/officeDocument/2006/relationships/slide" Target="/ppt/slides/slide3.xml" Id="R4883f970c0424119" /><Relationship Type="http://schemas.openxmlformats.org/officeDocument/2006/relationships/slide" Target="/ppt/slides/slide4.xml" Id="R770af71361e14fc1" /><Relationship Type="http://schemas.openxmlformats.org/officeDocument/2006/relationships/slide" Target="/ppt/slides/slide5.xml" Id="R77e62d9b73ea48e2" /><Relationship Type="http://schemas.openxmlformats.org/officeDocument/2006/relationships/slide" Target="/ppt/slides/slide6.xml" Id="R8017f213b38e40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cc503512a40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7401319294a2e" /><Relationship Type="http://schemas.openxmlformats.org/officeDocument/2006/relationships/theme" Target="/ppt/slideMasters/theme/theme1.xml" Id="R8e16263f6e6349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47401319294a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bfd2cc8d745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15e5fb3194f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48df6bc5d4f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3abe6ac1a4e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c61d4a2de4d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ee176299144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STORMVOKTER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STORMVOKTER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STORMVOKTER HOLDING AS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STORMVOKTER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STORMVOKTER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STORMVOKTER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SÆTHER HERMANSEN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TORE SUNDREHAGEN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HOFSTAD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STORMVOKTER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Raymond Hofstad, Bråtavegen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924 938 706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STORMVOKTER HOLDING AS</a:t>
            </a:r>
          </a:p>
        </p:txBody>
      </p:sp>
    </p:spTree>
  </p:cSld>
  <p:clrMapOvr>
    <a:masterClrMapping xmlns:a="http://schemas.openxmlformats.org/drawingml/2006/main"/>
  </p:clrMapOvr>
</p:sld>
</file>