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741387402d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fe58c9bbab49a5"/>
  </p:sldMasterIdLst>
  <p:sldIdLst>
    <p:sldId xmlns:r="http://schemas.openxmlformats.org/officeDocument/2006/relationships" id="256" r:id="Rf4eea19b523944da"/>
    <p:sldId xmlns:r="http://schemas.openxmlformats.org/officeDocument/2006/relationships" id="257" r:id="Ra7d038b67125487f"/>
    <p:sldId xmlns:r="http://schemas.openxmlformats.org/officeDocument/2006/relationships" id="258" r:id="R5cdc2beb84d6434c"/>
    <p:sldId xmlns:r="http://schemas.openxmlformats.org/officeDocument/2006/relationships" id="259" r:id="R54e0884570934588"/>
    <p:sldId xmlns:r="http://schemas.openxmlformats.org/officeDocument/2006/relationships" id="260" r:id="R763f5880abfa4ad9"/>
    <p:sldId xmlns:r="http://schemas.openxmlformats.org/officeDocument/2006/relationships" id="261" r:id="Rf74277c38bd749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e58c9bbab49a5" /><Relationship Type="http://schemas.openxmlformats.org/officeDocument/2006/relationships/slide" Target="/ppt/slides/slide1.xml" Id="Rf4eea19b523944da" /><Relationship Type="http://schemas.openxmlformats.org/officeDocument/2006/relationships/slide" Target="/ppt/slides/slide2.xml" Id="Ra7d038b67125487f" /><Relationship Type="http://schemas.openxmlformats.org/officeDocument/2006/relationships/slide" Target="/ppt/slides/slide3.xml" Id="R5cdc2beb84d6434c" /><Relationship Type="http://schemas.openxmlformats.org/officeDocument/2006/relationships/slide" Target="/ppt/slides/slide4.xml" Id="R54e0884570934588" /><Relationship Type="http://schemas.openxmlformats.org/officeDocument/2006/relationships/slide" Target="/ppt/slides/slide5.xml" Id="R763f5880abfa4ad9" /><Relationship Type="http://schemas.openxmlformats.org/officeDocument/2006/relationships/slide" Target="/ppt/slides/slide6.xml" Id="Rf74277c38bd749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cabb7a9f449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b86f2b8244a36" /><Relationship Type="http://schemas.openxmlformats.org/officeDocument/2006/relationships/theme" Target="/ppt/slideMasters/theme/theme1.xml" Id="R528979ef111e41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b86f2b8244a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0a7c4c13d4e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161e2d83147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06d87e76546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98e2cd70d4f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e51398b544f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f81601ea349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ØVERDAL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ØVERDAL BYGG AS ble etablert [år] og holder til i Brandsfjord.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HOFSTADLIA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Hofstadlia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7194 Brandsfjord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924 925 574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ØVERDAL BYGG AS</a:t>
            </a:r>
          </a:p>
        </p:txBody>
      </p:sp>
    </p:spTree>
  </p:cSld>
  <p:clrMapOvr>
    <a:masterClrMapping xmlns:a="http://schemas.openxmlformats.org/drawingml/2006/main"/>
  </p:clrMapOvr>
</p:sld>
</file>