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4513dca4e040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2ed2938fa84b28"/>
  </p:sldMasterIdLst>
  <p:sldIdLst>
    <p:sldId xmlns:r="http://schemas.openxmlformats.org/officeDocument/2006/relationships" id="256" r:id="Rfa21d5d13b714bff"/>
    <p:sldId xmlns:r="http://schemas.openxmlformats.org/officeDocument/2006/relationships" id="257" r:id="R28a403c84ae14c6e"/>
    <p:sldId xmlns:r="http://schemas.openxmlformats.org/officeDocument/2006/relationships" id="258" r:id="R3447b9e885c642c2"/>
    <p:sldId xmlns:r="http://schemas.openxmlformats.org/officeDocument/2006/relationships" id="259" r:id="R5cc5c88a46a34446"/>
    <p:sldId xmlns:r="http://schemas.openxmlformats.org/officeDocument/2006/relationships" id="260" r:id="Rc522060c59824e60"/>
    <p:sldId xmlns:r="http://schemas.openxmlformats.org/officeDocument/2006/relationships" id="261" r:id="R8d8ad36e8d7c44e0"/>
    <p:sldId xmlns:r="http://schemas.openxmlformats.org/officeDocument/2006/relationships" id="262" r:id="R16c839d1dd7146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2ed2938fa84b28" /><Relationship Type="http://schemas.openxmlformats.org/officeDocument/2006/relationships/slide" Target="/ppt/slides/slide1.xml" Id="Rfa21d5d13b714bff" /><Relationship Type="http://schemas.openxmlformats.org/officeDocument/2006/relationships/slide" Target="/ppt/slides/slide2.xml" Id="R28a403c84ae14c6e" /><Relationship Type="http://schemas.openxmlformats.org/officeDocument/2006/relationships/slide" Target="/ppt/slides/slide3.xml" Id="R3447b9e885c642c2" /><Relationship Type="http://schemas.openxmlformats.org/officeDocument/2006/relationships/slide" Target="/ppt/slides/slide4.xml" Id="R5cc5c88a46a34446" /><Relationship Type="http://schemas.openxmlformats.org/officeDocument/2006/relationships/slide" Target="/ppt/slides/slide5.xml" Id="Rc522060c59824e60" /><Relationship Type="http://schemas.openxmlformats.org/officeDocument/2006/relationships/slide" Target="/ppt/slides/slide6.xml" Id="R8d8ad36e8d7c44e0" /><Relationship Type="http://schemas.openxmlformats.org/officeDocument/2006/relationships/slide" Target="/ppt/slides/slide7.xml" Id="R16c839d1dd7146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d9042414a94f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c619c73c284fc5" /><Relationship Type="http://schemas.openxmlformats.org/officeDocument/2006/relationships/theme" Target="/ppt/slideMasters/theme/theme1.xml" Id="Rec6630c7db184e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c619c73c284f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17e19847c14a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9997c681ee4e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4397c193b548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690c8c882e49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45e62d8dbc49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80aefaa61747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cab9ba47e54d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PLADSEN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PLADSEN INVEST AS ble etablert [år] og holder til i Notodden.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−48 884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143 616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PLADSEN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Fridtjof Nansens gate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3679 Notodden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924 925 264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PLADSEN INVEST AS</a:t>
            </a:r>
          </a:p>
        </p:txBody>
      </p:sp>
    </p:spTree>
  </p:cSld>
  <p:clrMapOvr>
    <a:masterClrMapping xmlns:a="http://schemas.openxmlformats.org/drawingml/2006/main"/>
  </p:clrMapOvr>
</p:sld>
</file>