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3de900ab7248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d594be87fc414c"/>
  </p:sldMasterIdLst>
  <p:sldIdLst>
    <p:sldId xmlns:r="http://schemas.openxmlformats.org/officeDocument/2006/relationships" id="256" r:id="R31520fc3f2224b46"/>
    <p:sldId xmlns:r="http://schemas.openxmlformats.org/officeDocument/2006/relationships" id="257" r:id="Racd3c5fa37db48d7"/>
    <p:sldId xmlns:r="http://schemas.openxmlformats.org/officeDocument/2006/relationships" id="258" r:id="R382624d5d2974d32"/>
    <p:sldId xmlns:r="http://schemas.openxmlformats.org/officeDocument/2006/relationships" id="259" r:id="R94f3ca7bd60f4a5c"/>
    <p:sldId xmlns:r="http://schemas.openxmlformats.org/officeDocument/2006/relationships" id="260" r:id="R78d1c84aa1074af7"/>
    <p:sldId xmlns:r="http://schemas.openxmlformats.org/officeDocument/2006/relationships" id="261" r:id="R18217e46c4d9416e"/>
    <p:sldId xmlns:r="http://schemas.openxmlformats.org/officeDocument/2006/relationships" id="262" r:id="Rf9ea07197a114d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d594be87fc414c" /><Relationship Type="http://schemas.openxmlformats.org/officeDocument/2006/relationships/slide" Target="/ppt/slides/slide1.xml" Id="R31520fc3f2224b46" /><Relationship Type="http://schemas.openxmlformats.org/officeDocument/2006/relationships/slide" Target="/ppt/slides/slide2.xml" Id="Racd3c5fa37db48d7" /><Relationship Type="http://schemas.openxmlformats.org/officeDocument/2006/relationships/slide" Target="/ppt/slides/slide3.xml" Id="R382624d5d2974d32" /><Relationship Type="http://schemas.openxmlformats.org/officeDocument/2006/relationships/slide" Target="/ppt/slides/slide4.xml" Id="R94f3ca7bd60f4a5c" /><Relationship Type="http://schemas.openxmlformats.org/officeDocument/2006/relationships/slide" Target="/ppt/slides/slide5.xml" Id="R78d1c84aa1074af7" /><Relationship Type="http://schemas.openxmlformats.org/officeDocument/2006/relationships/slide" Target="/ppt/slides/slide6.xml" Id="R18217e46c4d9416e" /><Relationship Type="http://schemas.openxmlformats.org/officeDocument/2006/relationships/slide" Target="/ppt/slides/slide7.xml" Id="Rf9ea07197a114d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8641c3efb24c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0f06a026194cbe" /><Relationship Type="http://schemas.openxmlformats.org/officeDocument/2006/relationships/theme" Target="/ppt/slideMasters/theme/theme1.xml" Id="Re5252f8167684e8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0f06a026194c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85d36e49c942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da3e24390544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529d33578445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5a7610ac4543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98cb6165474a7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faa3366e45499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7e3679d72b41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KALIBRA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KALIBRA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KALIBRA REGNSKAP AS ble etablert [år] og holder til i Moss.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KALIBRA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KALIBRA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KALIBRA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3 261 355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366 310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298 490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328 914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1 252 925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KALIBRA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LAURITZEN VAULT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MIMO INVESTMENT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KALIBRA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Gudes gate 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1530 Moss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924 925 175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KALIBRA REGNSKAP AS</a:t>
            </a:r>
          </a:p>
        </p:txBody>
      </p:sp>
    </p:spTree>
  </p:cSld>
  <p:clrMapOvr>
    <a:masterClrMapping xmlns:a="http://schemas.openxmlformats.org/drawingml/2006/main"/>
  </p:clrMapOvr>
</p:sld>
</file>