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772306c9e243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6258c2245b4b9f"/>
  </p:sldMasterIdLst>
  <p:sldIdLst>
    <p:sldId xmlns:r="http://schemas.openxmlformats.org/officeDocument/2006/relationships" id="256" r:id="R6cb64c7665b24959"/>
    <p:sldId xmlns:r="http://schemas.openxmlformats.org/officeDocument/2006/relationships" id="257" r:id="Rb62d7f5a4eb94e1b"/>
    <p:sldId xmlns:r="http://schemas.openxmlformats.org/officeDocument/2006/relationships" id="258" r:id="Rb9fdfdfb2c6d48ab"/>
    <p:sldId xmlns:r="http://schemas.openxmlformats.org/officeDocument/2006/relationships" id="259" r:id="R37501d0dba1e4956"/>
    <p:sldId xmlns:r="http://schemas.openxmlformats.org/officeDocument/2006/relationships" id="260" r:id="R0b16f04baf35485e"/>
    <p:sldId xmlns:r="http://schemas.openxmlformats.org/officeDocument/2006/relationships" id="261" r:id="R8af533bf05fd4a9c"/>
    <p:sldId xmlns:r="http://schemas.openxmlformats.org/officeDocument/2006/relationships" id="262" r:id="Re1fc700b84e840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258c2245b4b9f" /><Relationship Type="http://schemas.openxmlformats.org/officeDocument/2006/relationships/slide" Target="/ppt/slides/slide1.xml" Id="R6cb64c7665b24959" /><Relationship Type="http://schemas.openxmlformats.org/officeDocument/2006/relationships/slide" Target="/ppt/slides/slide2.xml" Id="Rb62d7f5a4eb94e1b" /><Relationship Type="http://schemas.openxmlformats.org/officeDocument/2006/relationships/slide" Target="/ppt/slides/slide3.xml" Id="Rb9fdfdfb2c6d48ab" /><Relationship Type="http://schemas.openxmlformats.org/officeDocument/2006/relationships/slide" Target="/ppt/slides/slide4.xml" Id="R37501d0dba1e4956" /><Relationship Type="http://schemas.openxmlformats.org/officeDocument/2006/relationships/slide" Target="/ppt/slides/slide5.xml" Id="R0b16f04baf35485e" /><Relationship Type="http://schemas.openxmlformats.org/officeDocument/2006/relationships/slide" Target="/ppt/slides/slide6.xml" Id="R8af533bf05fd4a9c" /><Relationship Type="http://schemas.openxmlformats.org/officeDocument/2006/relationships/slide" Target="/ppt/slides/slide7.xml" Id="Re1fc700b84e840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f75780fb9a4b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038f2c7014d65" /><Relationship Type="http://schemas.openxmlformats.org/officeDocument/2006/relationships/theme" Target="/ppt/slideMasters/theme/theme1.xml" Id="Rbdb8c3c6d3dc4a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3038f2c7014d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214dcab3244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02347181847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798ba499a47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030e012d248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1fc53c2d84b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e5d69eb7c41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b12c83c2047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VENTOR ENERGI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VENTOR ENERGI NORGE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705 143 320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27 753 812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22 239 804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64 008 079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242 718 177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ZAJAC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URBANIK PIOTR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