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7bea7bd7fc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f421d677414f47"/>
  </p:sldMasterIdLst>
  <p:sldIdLst>
    <p:sldId xmlns:r="http://schemas.openxmlformats.org/officeDocument/2006/relationships" id="256" r:id="R8bf59ecf93a940ce"/>
    <p:sldId xmlns:r="http://schemas.openxmlformats.org/officeDocument/2006/relationships" id="257" r:id="R790f21f343444a00"/>
    <p:sldId xmlns:r="http://schemas.openxmlformats.org/officeDocument/2006/relationships" id="258" r:id="Rd3ff0844f0274050"/>
    <p:sldId xmlns:r="http://schemas.openxmlformats.org/officeDocument/2006/relationships" id="259" r:id="R2ed9e69af5784a57"/>
    <p:sldId xmlns:r="http://schemas.openxmlformats.org/officeDocument/2006/relationships" id="260" r:id="Rc9f35ee99bea43ca"/>
    <p:sldId xmlns:r="http://schemas.openxmlformats.org/officeDocument/2006/relationships" id="261" r:id="R9161088ad36242b0"/>
    <p:sldId xmlns:r="http://schemas.openxmlformats.org/officeDocument/2006/relationships" id="262" r:id="R56d1d7ea9d8b41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f421d677414f47" /><Relationship Type="http://schemas.openxmlformats.org/officeDocument/2006/relationships/slide" Target="/ppt/slides/slide1.xml" Id="R8bf59ecf93a940ce" /><Relationship Type="http://schemas.openxmlformats.org/officeDocument/2006/relationships/slide" Target="/ppt/slides/slide2.xml" Id="R790f21f343444a00" /><Relationship Type="http://schemas.openxmlformats.org/officeDocument/2006/relationships/slide" Target="/ppt/slides/slide3.xml" Id="Rd3ff0844f0274050" /><Relationship Type="http://schemas.openxmlformats.org/officeDocument/2006/relationships/slide" Target="/ppt/slides/slide4.xml" Id="R2ed9e69af5784a57" /><Relationship Type="http://schemas.openxmlformats.org/officeDocument/2006/relationships/slide" Target="/ppt/slides/slide5.xml" Id="Rc9f35ee99bea43ca" /><Relationship Type="http://schemas.openxmlformats.org/officeDocument/2006/relationships/slide" Target="/ppt/slides/slide6.xml" Id="R9161088ad36242b0" /><Relationship Type="http://schemas.openxmlformats.org/officeDocument/2006/relationships/slide" Target="/ppt/slides/slide7.xml" Id="R56d1d7ea9d8b41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edba9065e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8e9a8389d4e9f" /><Relationship Type="http://schemas.openxmlformats.org/officeDocument/2006/relationships/theme" Target="/ppt/slideMasters/theme/theme1.xml" Id="R222a6f72817d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f8e9a8389d4e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f81e6d1e1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5a0f990d3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c359721b9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f91e79ae740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fee403e3e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c2a5dfa59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d1731e094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NBM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NEBOJSHA MIHAJLOVSKI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NBM INVEST AS</a:t>
            </a:r>
          </a:p>
        </p:txBody>
      </p:sp>
    </p:spTree>
  </p:cSld>
  <p:clrMapOvr>
    <a:masterClrMapping xmlns:a="http://schemas.openxmlformats.org/drawingml/2006/main"/>
  </p:clrMapOvr>
</p:sld>
</file>