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2ce4cb81ff48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c9cf9012924ca3"/>
  </p:sldMasterIdLst>
  <p:sldIdLst>
    <p:sldId xmlns:r="http://schemas.openxmlformats.org/officeDocument/2006/relationships" id="256" r:id="Rfee191cc99e249cb"/>
    <p:sldId xmlns:r="http://schemas.openxmlformats.org/officeDocument/2006/relationships" id="257" r:id="R720beadb84274ced"/>
    <p:sldId xmlns:r="http://schemas.openxmlformats.org/officeDocument/2006/relationships" id="258" r:id="R05389eacd8d74393"/>
    <p:sldId xmlns:r="http://schemas.openxmlformats.org/officeDocument/2006/relationships" id="259" r:id="Rfe35a4ccfd0f4b2b"/>
    <p:sldId xmlns:r="http://schemas.openxmlformats.org/officeDocument/2006/relationships" id="260" r:id="R892f5b4d69ad4a2d"/>
    <p:sldId xmlns:r="http://schemas.openxmlformats.org/officeDocument/2006/relationships" id="261" r:id="R12cfa1d234d34f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9cf9012924ca3" /><Relationship Type="http://schemas.openxmlformats.org/officeDocument/2006/relationships/slide" Target="/ppt/slides/slide1.xml" Id="Rfee191cc99e249cb" /><Relationship Type="http://schemas.openxmlformats.org/officeDocument/2006/relationships/slide" Target="/ppt/slides/slide2.xml" Id="R720beadb84274ced" /><Relationship Type="http://schemas.openxmlformats.org/officeDocument/2006/relationships/slide" Target="/ppt/slides/slide3.xml" Id="R05389eacd8d74393" /><Relationship Type="http://schemas.openxmlformats.org/officeDocument/2006/relationships/slide" Target="/ppt/slides/slide4.xml" Id="Rfe35a4ccfd0f4b2b" /><Relationship Type="http://schemas.openxmlformats.org/officeDocument/2006/relationships/slide" Target="/ppt/slides/slide5.xml" Id="R892f5b4d69ad4a2d" /><Relationship Type="http://schemas.openxmlformats.org/officeDocument/2006/relationships/slide" Target="/ppt/slides/slide6.xml" Id="R12cfa1d234d34f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5bb3f5161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f4e6fb1594c7b" /><Relationship Type="http://schemas.openxmlformats.org/officeDocument/2006/relationships/theme" Target="/ppt/slideMasters/theme/theme1.xml" Id="Ra07c7efd0a8546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0f4e6fb1594c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6fe46124241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e367b8ae040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d4e1b92bf49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ad51a16d5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522f810fa46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72cb13ae448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924 924 403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