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5098aeff7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5637a6c994cd8"/>
  </p:sldMasterIdLst>
  <p:sldIdLst>
    <p:sldId xmlns:r="http://schemas.openxmlformats.org/officeDocument/2006/relationships" id="256" r:id="R91c87f1bba604111"/>
    <p:sldId xmlns:r="http://schemas.openxmlformats.org/officeDocument/2006/relationships" id="257" r:id="Rd0dbfde506954e62"/>
    <p:sldId xmlns:r="http://schemas.openxmlformats.org/officeDocument/2006/relationships" id="258" r:id="R64721565fdca405f"/>
    <p:sldId xmlns:r="http://schemas.openxmlformats.org/officeDocument/2006/relationships" id="259" r:id="Rc56f647ea4174d69"/>
    <p:sldId xmlns:r="http://schemas.openxmlformats.org/officeDocument/2006/relationships" id="260" r:id="Rab7c5f4d856641ba"/>
    <p:sldId xmlns:r="http://schemas.openxmlformats.org/officeDocument/2006/relationships" id="261" r:id="R9449d2824c3d4e88"/>
    <p:sldId xmlns:r="http://schemas.openxmlformats.org/officeDocument/2006/relationships" id="262" r:id="Rde180c307bae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5637a6c994cd8" /><Relationship Type="http://schemas.openxmlformats.org/officeDocument/2006/relationships/slide" Target="/ppt/slides/slide1.xml" Id="R91c87f1bba604111" /><Relationship Type="http://schemas.openxmlformats.org/officeDocument/2006/relationships/slide" Target="/ppt/slides/slide2.xml" Id="Rd0dbfde506954e62" /><Relationship Type="http://schemas.openxmlformats.org/officeDocument/2006/relationships/slide" Target="/ppt/slides/slide3.xml" Id="R64721565fdca405f" /><Relationship Type="http://schemas.openxmlformats.org/officeDocument/2006/relationships/slide" Target="/ppt/slides/slide4.xml" Id="Rc56f647ea4174d69" /><Relationship Type="http://schemas.openxmlformats.org/officeDocument/2006/relationships/slide" Target="/ppt/slides/slide5.xml" Id="Rab7c5f4d856641ba" /><Relationship Type="http://schemas.openxmlformats.org/officeDocument/2006/relationships/slide" Target="/ppt/slides/slide6.xml" Id="R9449d2824c3d4e88" /><Relationship Type="http://schemas.openxmlformats.org/officeDocument/2006/relationships/slide" Target="/ppt/slides/slide7.xml" Id="Rde180c307bae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35027eff1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dde66d90b4b55" /><Relationship Type="http://schemas.openxmlformats.org/officeDocument/2006/relationships/theme" Target="/ppt/slideMasters/theme/theme1.xml" Id="R5dfc560125dd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dde66d90b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2614eacb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f26de7a4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9e6b37b5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e91a5364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c85f23e38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aba1f4ae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4d9d97b8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EIENDOMSINVEST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JØRGENSEN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