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cf0ad520734f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108c163a6e42bc"/>
  </p:sldMasterIdLst>
  <p:sldIdLst>
    <p:sldId xmlns:r="http://schemas.openxmlformats.org/officeDocument/2006/relationships" id="256" r:id="R16c549a4cb0842a8"/>
    <p:sldId xmlns:r="http://schemas.openxmlformats.org/officeDocument/2006/relationships" id="257" r:id="R942ae426759f4976"/>
    <p:sldId xmlns:r="http://schemas.openxmlformats.org/officeDocument/2006/relationships" id="258" r:id="Rc41c85daff644d05"/>
    <p:sldId xmlns:r="http://schemas.openxmlformats.org/officeDocument/2006/relationships" id="259" r:id="R3eca0699854f4c4b"/>
    <p:sldId xmlns:r="http://schemas.openxmlformats.org/officeDocument/2006/relationships" id="260" r:id="R81eaae39b0324cdb"/>
    <p:sldId xmlns:r="http://schemas.openxmlformats.org/officeDocument/2006/relationships" id="261" r:id="Rbe845987765d42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108c163a6e42bc" /><Relationship Type="http://schemas.openxmlformats.org/officeDocument/2006/relationships/slide" Target="/ppt/slides/slide1.xml" Id="R16c549a4cb0842a8" /><Relationship Type="http://schemas.openxmlformats.org/officeDocument/2006/relationships/slide" Target="/ppt/slides/slide2.xml" Id="R942ae426759f4976" /><Relationship Type="http://schemas.openxmlformats.org/officeDocument/2006/relationships/slide" Target="/ppt/slides/slide3.xml" Id="Rc41c85daff644d05" /><Relationship Type="http://schemas.openxmlformats.org/officeDocument/2006/relationships/slide" Target="/ppt/slides/slide4.xml" Id="R3eca0699854f4c4b" /><Relationship Type="http://schemas.openxmlformats.org/officeDocument/2006/relationships/slide" Target="/ppt/slides/slide5.xml" Id="R81eaae39b0324cdb" /><Relationship Type="http://schemas.openxmlformats.org/officeDocument/2006/relationships/slide" Target="/ppt/slides/slide6.xml" Id="Rbe845987765d42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9d5dc94044d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37006c2d84163" /><Relationship Type="http://schemas.openxmlformats.org/officeDocument/2006/relationships/theme" Target="/ppt/slideMasters/theme/theme1.xml" Id="R248616c154534e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937006c2d841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2617a669547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961a054ce4c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e940b2b9047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72c609ec64f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622acef6646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dad93194342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UNDHEIM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Undheimsvegen 396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4342 Undheim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924 924 063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