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53c84ed34345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14aca9040f4734"/>
  </p:sldMasterIdLst>
  <p:sldIdLst>
    <p:sldId xmlns:r="http://schemas.openxmlformats.org/officeDocument/2006/relationships" id="256" r:id="R0715d402c67149f9"/>
    <p:sldId xmlns:r="http://schemas.openxmlformats.org/officeDocument/2006/relationships" id="257" r:id="Rd2daffbf94d846a4"/>
    <p:sldId xmlns:r="http://schemas.openxmlformats.org/officeDocument/2006/relationships" id="258" r:id="R51ed144a825e4bcc"/>
    <p:sldId xmlns:r="http://schemas.openxmlformats.org/officeDocument/2006/relationships" id="259" r:id="Rf9b010a6c90844b1"/>
    <p:sldId xmlns:r="http://schemas.openxmlformats.org/officeDocument/2006/relationships" id="260" r:id="Ra52b05509ebe491d"/>
    <p:sldId xmlns:r="http://schemas.openxmlformats.org/officeDocument/2006/relationships" id="261" r:id="R270573b7db7a4e5d"/>
    <p:sldId xmlns:r="http://schemas.openxmlformats.org/officeDocument/2006/relationships" id="262" r:id="R675a81d0bc364f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14aca9040f4734" /><Relationship Type="http://schemas.openxmlformats.org/officeDocument/2006/relationships/slide" Target="/ppt/slides/slide1.xml" Id="R0715d402c67149f9" /><Relationship Type="http://schemas.openxmlformats.org/officeDocument/2006/relationships/slide" Target="/ppt/slides/slide2.xml" Id="Rd2daffbf94d846a4" /><Relationship Type="http://schemas.openxmlformats.org/officeDocument/2006/relationships/slide" Target="/ppt/slides/slide3.xml" Id="R51ed144a825e4bcc" /><Relationship Type="http://schemas.openxmlformats.org/officeDocument/2006/relationships/slide" Target="/ppt/slides/slide4.xml" Id="Rf9b010a6c90844b1" /><Relationship Type="http://schemas.openxmlformats.org/officeDocument/2006/relationships/slide" Target="/ppt/slides/slide5.xml" Id="Ra52b05509ebe491d" /><Relationship Type="http://schemas.openxmlformats.org/officeDocument/2006/relationships/slide" Target="/ppt/slides/slide6.xml" Id="R270573b7db7a4e5d" /><Relationship Type="http://schemas.openxmlformats.org/officeDocument/2006/relationships/slide" Target="/ppt/slides/slide7.xml" Id="R675a81d0bc364f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53a09308941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09267db9347c9" /><Relationship Type="http://schemas.openxmlformats.org/officeDocument/2006/relationships/theme" Target="/ppt/slideMasters/theme/theme1.xml" Id="R8d5b5b91b1ac4c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d09267db9347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b7347029d4e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d7de192854f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584cdb5e54b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e3bd012d944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8641e25074c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075ee536642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2d65ad3a443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ELEVATION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ELEVATION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ELEVATION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ELEVATION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ELEVATION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ELEVATION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865 565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1 677 833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1 979 727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ELEVATION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 CHRISTIAN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ELEVATION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Lettvintveien 38A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924 923 709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ELEVATION HOLDING AS</a:t>
            </a:r>
          </a:p>
        </p:txBody>
      </p:sp>
    </p:spTree>
  </p:cSld>
  <p:clrMapOvr>
    <a:masterClrMapping xmlns:a="http://schemas.openxmlformats.org/drawingml/2006/main"/>
  </p:clrMapOvr>
</p:sld>
</file>