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bf149610a847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e53fdd9cb04c3b"/>
  </p:sldMasterIdLst>
  <p:sldIdLst>
    <p:sldId xmlns:r="http://schemas.openxmlformats.org/officeDocument/2006/relationships" id="256" r:id="R0b34f66c56ed42c0"/>
    <p:sldId xmlns:r="http://schemas.openxmlformats.org/officeDocument/2006/relationships" id="257" r:id="R00acac9a784847cd"/>
    <p:sldId xmlns:r="http://schemas.openxmlformats.org/officeDocument/2006/relationships" id="258" r:id="R6914ec75761e4c00"/>
    <p:sldId xmlns:r="http://schemas.openxmlformats.org/officeDocument/2006/relationships" id="259" r:id="R2cf76dba87504bdf"/>
    <p:sldId xmlns:r="http://schemas.openxmlformats.org/officeDocument/2006/relationships" id="260" r:id="R57553b0f973b40a8"/>
    <p:sldId xmlns:r="http://schemas.openxmlformats.org/officeDocument/2006/relationships" id="261" r:id="Rb208efdd4a64446c"/>
    <p:sldId xmlns:r="http://schemas.openxmlformats.org/officeDocument/2006/relationships" id="262" r:id="Rb4d87bbced294d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e53fdd9cb04c3b" /><Relationship Type="http://schemas.openxmlformats.org/officeDocument/2006/relationships/slide" Target="/ppt/slides/slide1.xml" Id="R0b34f66c56ed42c0" /><Relationship Type="http://schemas.openxmlformats.org/officeDocument/2006/relationships/slide" Target="/ppt/slides/slide2.xml" Id="R00acac9a784847cd" /><Relationship Type="http://schemas.openxmlformats.org/officeDocument/2006/relationships/slide" Target="/ppt/slides/slide3.xml" Id="R6914ec75761e4c00" /><Relationship Type="http://schemas.openxmlformats.org/officeDocument/2006/relationships/slide" Target="/ppt/slides/slide4.xml" Id="R2cf76dba87504bdf" /><Relationship Type="http://schemas.openxmlformats.org/officeDocument/2006/relationships/slide" Target="/ppt/slides/slide5.xml" Id="R57553b0f973b40a8" /><Relationship Type="http://schemas.openxmlformats.org/officeDocument/2006/relationships/slide" Target="/ppt/slides/slide6.xml" Id="Rb208efdd4a64446c" /><Relationship Type="http://schemas.openxmlformats.org/officeDocument/2006/relationships/slide" Target="/ppt/slides/slide7.xml" Id="Rb4d87bbced294d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9a373bebb54b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5f720dd7c4ddd" /><Relationship Type="http://schemas.openxmlformats.org/officeDocument/2006/relationships/theme" Target="/ppt/slideMasters/theme/theme1.xml" Id="Rd33e1fcf72f349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c5f720dd7c4d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1f4239b4824a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20d4f5fc544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48677596a4e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48f4b8899e4c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8c0071a34f49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78e120eda49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39db87f1e4c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BIRKIS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BIRKIS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BIRKIS GROUP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BIRKIS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BIRKIS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BIRKIS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701 404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−276 040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−413 903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−17 829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3 447 886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BIRKIS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ANDRÉ BJØRGEN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BIRKIS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Rogalandgata 209C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5518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924 923 474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BIRKIS GROUP AS</a:t>
            </a:r>
          </a:p>
        </p:txBody>
      </p:sp>
    </p:spTree>
  </p:cSld>
  <p:clrMapOvr>
    <a:masterClrMapping xmlns:a="http://schemas.openxmlformats.org/drawingml/2006/main"/>
  </p:clrMapOvr>
</p:sld>
</file>