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ef1630724a48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555433fb244bf7"/>
  </p:sldMasterIdLst>
  <p:sldIdLst>
    <p:sldId xmlns:r="http://schemas.openxmlformats.org/officeDocument/2006/relationships" id="256" r:id="R1ca6ba497f4f46ce"/>
    <p:sldId xmlns:r="http://schemas.openxmlformats.org/officeDocument/2006/relationships" id="257" r:id="Rf6c61e4079154954"/>
    <p:sldId xmlns:r="http://schemas.openxmlformats.org/officeDocument/2006/relationships" id="258" r:id="Rf60274c87f6b4bc4"/>
    <p:sldId xmlns:r="http://schemas.openxmlformats.org/officeDocument/2006/relationships" id="259" r:id="R9af7811309694528"/>
    <p:sldId xmlns:r="http://schemas.openxmlformats.org/officeDocument/2006/relationships" id="260" r:id="R0f3ceafacbbf41ed"/>
    <p:sldId xmlns:r="http://schemas.openxmlformats.org/officeDocument/2006/relationships" id="261" r:id="R3fbfbef4e6444c47"/>
    <p:sldId xmlns:r="http://schemas.openxmlformats.org/officeDocument/2006/relationships" id="262" r:id="Ra55d6800b1684e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55433fb244bf7" /><Relationship Type="http://schemas.openxmlformats.org/officeDocument/2006/relationships/slide" Target="/ppt/slides/slide1.xml" Id="R1ca6ba497f4f46ce" /><Relationship Type="http://schemas.openxmlformats.org/officeDocument/2006/relationships/slide" Target="/ppt/slides/slide2.xml" Id="Rf6c61e4079154954" /><Relationship Type="http://schemas.openxmlformats.org/officeDocument/2006/relationships/slide" Target="/ppt/slides/slide3.xml" Id="Rf60274c87f6b4bc4" /><Relationship Type="http://schemas.openxmlformats.org/officeDocument/2006/relationships/slide" Target="/ppt/slides/slide4.xml" Id="R9af7811309694528" /><Relationship Type="http://schemas.openxmlformats.org/officeDocument/2006/relationships/slide" Target="/ppt/slides/slide5.xml" Id="R0f3ceafacbbf41ed" /><Relationship Type="http://schemas.openxmlformats.org/officeDocument/2006/relationships/slide" Target="/ppt/slides/slide6.xml" Id="R3fbfbef4e6444c47" /><Relationship Type="http://schemas.openxmlformats.org/officeDocument/2006/relationships/slide" Target="/ppt/slides/slide7.xml" Id="Ra55d6800b1684e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129946e39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3e54c87e44183" /><Relationship Type="http://schemas.openxmlformats.org/officeDocument/2006/relationships/theme" Target="/ppt/slideMasters/theme/theme1.xml" Id="R6ad8a264bb42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3e54c87e4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034997e99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c8648bc23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fffd087f4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160758a6c45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e4887ffb048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be0f2efcf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70e058d72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 MJØS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MJØS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MJØS AS ble etablert [år] og holder til i Kolltveit.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MJØS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MJØS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MJØS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3 118 764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19 088 665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MJØS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KRISTIAN MJØS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MJØS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Ekrhovdleitet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5360 Kolltveit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924 923 199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 MJØS AS</a:t>
            </a:r>
          </a:p>
        </p:txBody>
      </p:sp>
    </p:spTree>
  </p:cSld>
  <p:clrMapOvr>
    <a:masterClrMapping xmlns:a="http://schemas.openxmlformats.org/drawingml/2006/main"/>
  </p:clrMapOvr>
</p:sld>
</file>