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d20a1bb6e43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debf83f6f4c4e"/>
  </p:sldMasterIdLst>
  <p:sldIdLst>
    <p:sldId xmlns:r="http://schemas.openxmlformats.org/officeDocument/2006/relationships" id="256" r:id="R8316ac292f0c4379"/>
    <p:sldId xmlns:r="http://schemas.openxmlformats.org/officeDocument/2006/relationships" id="257" r:id="R9b954edef4f34856"/>
    <p:sldId xmlns:r="http://schemas.openxmlformats.org/officeDocument/2006/relationships" id="258" r:id="R71845aefe0c645b0"/>
    <p:sldId xmlns:r="http://schemas.openxmlformats.org/officeDocument/2006/relationships" id="259" r:id="R6190d97910954d2f"/>
    <p:sldId xmlns:r="http://schemas.openxmlformats.org/officeDocument/2006/relationships" id="260" r:id="Ra3e1b86221804759"/>
    <p:sldId xmlns:r="http://schemas.openxmlformats.org/officeDocument/2006/relationships" id="261" r:id="R45d1918c503f4a66"/>
    <p:sldId xmlns:r="http://schemas.openxmlformats.org/officeDocument/2006/relationships" id="262" r:id="R1fdc7fdd184b4b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debf83f6f4c4e" /><Relationship Type="http://schemas.openxmlformats.org/officeDocument/2006/relationships/slide" Target="/ppt/slides/slide1.xml" Id="R8316ac292f0c4379" /><Relationship Type="http://schemas.openxmlformats.org/officeDocument/2006/relationships/slide" Target="/ppt/slides/slide2.xml" Id="R9b954edef4f34856" /><Relationship Type="http://schemas.openxmlformats.org/officeDocument/2006/relationships/slide" Target="/ppt/slides/slide3.xml" Id="R71845aefe0c645b0" /><Relationship Type="http://schemas.openxmlformats.org/officeDocument/2006/relationships/slide" Target="/ppt/slides/slide4.xml" Id="R6190d97910954d2f" /><Relationship Type="http://schemas.openxmlformats.org/officeDocument/2006/relationships/slide" Target="/ppt/slides/slide5.xml" Id="Ra3e1b86221804759" /><Relationship Type="http://schemas.openxmlformats.org/officeDocument/2006/relationships/slide" Target="/ppt/slides/slide6.xml" Id="R45d1918c503f4a66" /><Relationship Type="http://schemas.openxmlformats.org/officeDocument/2006/relationships/slide" Target="/ppt/slides/slide7.xml" Id="R1fdc7fdd184b4b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c80a83d5842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4608fd47e429f" /><Relationship Type="http://schemas.openxmlformats.org/officeDocument/2006/relationships/theme" Target="/ppt/slideMasters/theme/theme1.xml" Id="Re3c38a326e2e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d4608fd47e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473cb5ec49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de1fad3b046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4817860c348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429bf2a944a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6a932f55445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a56813a52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175c9effa49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VIKINGSTAD 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VIKINGSTAD INVEST I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975 742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16 558 966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16 668 204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VIKINGSTAD BIRGITTE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VIKINGSTAD VIBEKE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Djupastø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924 923 121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VIKINGSTAD INVEST I AS</a:t>
            </a:r>
          </a:p>
        </p:txBody>
      </p:sp>
    </p:spTree>
  </p:cSld>
  <p:clrMapOvr>
    <a:masterClrMapping xmlns:a="http://schemas.openxmlformats.org/drawingml/2006/main"/>
  </p:clrMapOvr>
</p:sld>
</file>