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a500fb416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a1ca4cb2048fe"/>
  </p:sldMasterIdLst>
  <p:sldIdLst>
    <p:sldId xmlns:r="http://schemas.openxmlformats.org/officeDocument/2006/relationships" id="256" r:id="Rf0fddf78b01e4cee"/>
    <p:sldId xmlns:r="http://schemas.openxmlformats.org/officeDocument/2006/relationships" id="257" r:id="R8a7e70d461144f55"/>
    <p:sldId xmlns:r="http://schemas.openxmlformats.org/officeDocument/2006/relationships" id="258" r:id="R83a54d7605914254"/>
    <p:sldId xmlns:r="http://schemas.openxmlformats.org/officeDocument/2006/relationships" id="259" r:id="R6f46c894eed04983"/>
    <p:sldId xmlns:r="http://schemas.openxmlformats.org/officeDocument/2006/relationships" id="260" r:id="R15737b8a530143c7"/>
    <p:sldId xmlns:r="http://schemas.openxmlformats.org/officeDocument/2006/relationships" id="261" r:id="Rfa47d0a222ec4ff8"/>
    <p:sldId xmlns:r="http://schemas.openxmlformats.org/officeDocument/2006/relationships" id="262" r:id="R912cdcf3c628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a1ca4cb2048fe" /><Relationship Type="http://schemas.openxmlformats.org/officeDocument/2006/relationships/slide" Target="/ppt/slides/slide1.xml" Id="Rf0fddf78b01e4cee" /><Relationship Type="http://schemas.openxmlformats.org/officeDocument/2006/relationships/slide" Target="/ppt/slides/slide2.xml" Id="R8a7e70d461144f55" /><Relationship Type="http://schemas.openxmlformats.org/officeDocument/2006/relationships/slide" Target="/ppt/slides/slide3.xml" Id="R83a54d7605914254" /><Relationship Type="http://schemas.openxmlformats.org/officeDocument/2006/relationships/slide" Target="/ppt/slides/slide4.xml" Id="R6f46c894eed04983" /><Relationship Type="http://schemas.openxmlformats.org/officeDocument/2006/relationships/slide" Target="/ppt/slides/slide5.xml" Id="R15737b8a530143c7" /><Relationship Type="http://schemas.openxmlformats.org/officeDocument/2006/relationships/slide" Target="/ppt/slides/slide6.xml" Id="Rfa47d0a222ec4ff8" /><Relationship Type="http://schemas.openxmlformats.org/officeDocument/2006/relationships/slide" Target="/ppt/slides/slide7.xml" Id="R912cdcf3c628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4ec6003c8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5210e7c241d6" /><Relationship Type="http://schemas.openxmlformats.org/officeDocument/2006/relationships/theme" Target="/ppt/slideMasters/theme/theme1.xml" Id="Rfd62ecce8bfa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e5210e7c241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efeb4e661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0549a83d3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247e6b836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2aff5125a46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48bd548c4d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dd56b5a3e4a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4bf8058fc4a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 NILSEN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NILSEN BOLIGUTLEIE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7 454 585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18 380 471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INGE LUDVIK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924 920 653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NILSEN BOLIGUTLEIE AS</a:t>
            </a:r>
          </a:p>
        </p:txBody>
      </p:sp>
    </p:spTree>
  </p:cSld>
  <p:clrMapOvr>
    <a:masterClrMapping xmlns:a="http://schemas.openxmlformats.org/drawingml/2006/main"/>
  </p:clrMapOvr>
</p:sld>
</file>