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84286b7e7848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9a26ffb543405e"/>
  </p:sldMasterIdLst>
  <p:sldIdLst>
    <p:sldId xmlns:r="http://schemas.openxmlformats.org/officeDocument/2006/relationships" id="256" r:id="Rb9e2f7d0eda04235"/>
    <p:sldId xmlns:r="http://schemas.openxmlformats.org/officeDocument/2006/relationships" id="257" r:id="R278a6d4885594a8f"/>
    <p:sldId xmlns:r="http://schemas.openxmlformats.org/officeDocument/2006/relationships" id="258" r:id="R9c59f39193dd49a4"/>
    <p:sldId xmlns:r="http://schemas.openxmlformats.org/officeDocument/2006/relationships" id="259" r:id="Rce7c21787ab04933"/>
    <p:sldId xmlns:r="http://schemas.openxmlformats.org/officeDocument/2006/relationships" id="260" r:id="R75170e20f34047df"/>
    <p:sldId xmlns:r="http://schemas.openxmlformats.org/officeDocument/2006/relationships" id="261" r:id="R9bf7dc4c81a442f6"/>
    <p:sldId xmlns:r="http://schemas.openxmlformats.org/officeDocument/2006/relationships" id="262" r:id="R8227684d6eb64f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9a26ffb543405e" /><Relationship Type="http://schemas.openxmlformats.org/officeDocument/2006/relationships/slide" Target="/ppt/slides/slide1.xml" Id="Rb9e2f7d0eda04235" /><Relationship Type="http://schemas.openxmlformats.org/officeDocument/2006/relationships/slide" Target="/ppt/slides/slide2.xml" Id="R278a6d4885594a8f" /><Relationship Type="http://schemas.openxmlformats.org/officeDocument/2006/relationships/slide" Target="/ppt/slides/slide3.xml" Id="R9c59f39193dd49a4" /><Relationship Type="http://schemas.openxmlformats.org/officeDocument/2006/relationships/slide" Target="/ppt/slides/slide4.xml" Id="Rce7c21787ab04933" /><Relationship Type="http://schemas.openxmlformats.org/officeDocument/2006/relationships/slide" Target="/ppt/slides/slide5.xml" Id="R75170e20f34047df" /><Relationship Type="http://schemas.openxmlformats.org/officeDocument/2006/relationships/slide" Target="/ppt/slides/slide6.xml" Id="R9bf7dc4c81a442f6" /><Relationship Type="http://schemas.openxmlformats.org/officeDocument/2006/relationships/slide" Target="/ppt/slides/slide7.xml" Id="R8227684d6eb64f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bf927e0d5d45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4d291a1c14542" /><Relationship Type="http://schemas.openxmlformats.org/officeDocument/2006/relationships/theme" Target="/ppt/slideMasters/theme/theme1.xml" Id="Rc8760f82596b4d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14d291a1c145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d4275ef604e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9b8cd019440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a754ff85646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a54de74ed42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2ce122e114c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25727799543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fe2dbedd94f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FURUMOEN 51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FURUMOEN 51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FURUMOEN 51 AS ble etablert [år] og holder til i Skotterud.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FURUMOEN 51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FURUMOEN 51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FURUMOEN 51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358 855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−450 165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6 253 865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FURUMOEN 51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TJELDNES GLENN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TOWI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FURUMOEN 51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Maurvegen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2230 Skotterud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924 916 079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FURUMOEN 51 AS</a:t>
            </a:r>
          </a:p>
        </p:txBody>
      </p:sp>
    </p:spTree>
  </p:cSld>
  <p:clrMapOvr>
    <a:masterClrMapping xmlns:a="http://schemas.openxmlformats.org/drawingml/2006/main"/>
  </p:clrMapOvr>
</p:sld>
</file>