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ac97bff40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7f49780c8a47b1"/>
  </p:sldMasterIdLst>
  <p:sldIdLst>
    <p:sldId xmlns:r="http://schemas.openxmlformats.org/officeDocument/2006/relationships" id="256" r:id="Rfafdec444d954db4"/>
    <p:sldId xmlns:r="http://schemas.openxmlformats.org/officeDocument/2006/relationships" id="257" r:id="R4895735dfa5a4b68"/>
    <p:sldId xmlns:r="http://schemas.openxmlformats.org/officeDocument/2006/relationships" id="258" r:id="R65e559e04ce6462d"/>
    <p:sldId xmlns:r="http://schemas.openxmlformats.org/officeDocument/2006/relationships" id="259" r:id="Redecfa48220b41f8"/>
    <p:sldId xmlns:r="http://schemas.openxmlformats.org/officeDocument/2006/relationships" id="260" r:id="R1754d592d7ac4693"/>
    <p:sldId xmlns:r="http://schemas.openxmlformats.org/officeDocument/2006/relationships" id="261" r:id="Rc02838fb669a44a8"/>
    <p:sldId xmlns:r="http://schemas.openxmlformats.org/officeDocument/2006/relationships" id="262" r:id="Rd7bf49733914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f49780c8a47b1" /><Relationship Type="http://schemas.openxmlformats.org/officeDocument/2006/relationships/slide" Target="/ppt/slides/slide1.xml" Id="Rfafdec444d954db4" /><Relationship Type="http://schemas.openxmlformats.org/officeDocument/2006/relationships/slide" Target="/ppt/slides/slide2.xml" Id="R4895735dfa5a4b68" /><Relationship Type="http://schemas.openxmlformats.org/officeDocument/2006/relationships/slide" Target="/ppt/slides/slide3.xml" Id="R65e559e04ce6462d" /><Relationship Type="http://schemas.openxmlformats.org/officeDocument/2006/relationships/slide" Target="/ppt/slides/slide4.xml" Id="Redecfa48220b41f8" /><Relationship Type="http://schemas.openxmlformats.org/officeDocument/2006/relationships/slide" Target="/ppt/slides/slide5.xml" Id="R1754d592d7ac4693" /><Relationship Type="http://schemas.openxmlformats.org/officeDocument/2006/relationships/slide" Target="/ppt/slides/slide6.xml" Id="Rc02838fb669a44a8" /><Relationship Type="http://schemas.openxmlformats.org/officeDocument/2006/relationships/slide" Target="/ppt/slides/slide7.xml" Id="Rd7bf49733914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1c6a3b5b7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87c7f9a0462e" /><Relationship Type="http://schemas.openxmlformats.org/officeDocument/2006/relationships/theme" Target="/ppt/slideMasters/theme/theme1.xml" Id="Rc786db0fe5d4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987c7f9a0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cc696570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0296033a3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eeb48229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883467ff5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3cc8b234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917ff7084e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353aa635a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AMBIENTE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AMBIENTE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 VERDE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924 915 587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AMBIENTE NOR AS</a:t>
            </a:r>
          </a:p>
        </p:txBody>
      </p:sp>
    </p:spTree>
  </p:cSld>
  <p:clrMapOvr>
    <a:masterClrMapping xmlns:a="http://schemas.openxmlformats.org/drawingml/2006/main"/>
  </p:clrMapOvr>
</p:sld>
</file>