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9314b8ae9f44ed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6949f7e731943cd"/>
  </p:sldMasterIdLst>
  <p:sldIdLst>
    <p:sldId xmlns:r="http://schemas.openxmlformats.org/officeDocument/2006/relationships" id="256" r:id="R1833f3f1e77b4bcb"/>
    <p:sldId xmlns:r="http://schemas.openxmlformats.org/officeDocument/2006/relationships" id="257" r:id="Rbbb450cc5d594d24"/>
    <p:sldId xmlns:r="http://schemas.openxmlformats.org/officeDocument/2006/relationships" id="258" r:id="R62998fa0a0f3410b"/>
    <p:sldId xmlns:r="http://schemas.openxmlformats.org/officeDocument/2006/relationships" id="259" r:id="Rabacc5fc109a4fae"/>
    <p:sldId xmlns:r="http://schemas.openxmlformats.org/officeDocument/2006/relationships" id="260" r:id="R510380cd10944968"/>
    <p:sldId xmlns:r="http://schemas.openxmlformats.org/officeDocument/2006/relationships" id="261" r:id="R993455c34c944df0"/>
    <p:sldId xmlns:r="http://schemas.openxmlformats.org/officeDocument/2006/relationships" id="262" r:id="R4be0b819204644d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6949f7e731943cd" /><Relationship Type="http://schemas.openxmlformats.org/officeDocument/2006/relationships/slide" Target="/ppt/slides/slide1.xml" Id="R1833f3f1e77b4bcb" /><Relationship Type="http://schemas.openxmlformats.org/officeDocument/2006/relationships/slide" Target="/ppt/slides/slide2.xml" Id="Rbbb450cc5d594d24" /><Relationship Type="http://schemas.openxmlformats.org/officeDocument/2006/relationships/slide" Target="/ppt/slides/slide3.xml" Id="R62998fa0a0f3410b" /><Relationship Type="http://schemas.openxmlformats.org/officeDocument/2006/relationships/slide" Target="/ppt/slides/slide4.xml" Id="Rabacc5fc109a4fae" /><Relationship Type="http://schemas.openxmlformats.org/officeDocument/2006/relationships/slide" Target="/ppt/slides/slide5.xml" Id="R510380cd10944968" /><Relationship Type="http://schemas.openxmlformats.org/officeDocument/2006/relationships/slide" Target="/ppt/slides/slide6.xml" Id="R993455c34c944df0" /><Relationship Type="http://schemas.openxmlformats.org/officeDocument/2006/relationships/slide" Target="/ppt/slides/slide7.xml" Id="R4be0b819204644d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4d88f71224f4fb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dbe96449674b23" /><Relationship Type="http://schemas.openxmlformats.org/officeDocument/2006/relationships/theme" Target="/ppt/slideMasters/theme/theme1.xml" Id="R61b5366c6dfe4a3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2dbe96449674b2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984c600ffd44a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3e75b390074cc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7ce7201223403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0b79013bff4ae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3f707e588d410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e28e541336447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0d10104693479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MCF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MCF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MCF AS ble etablert [år] og holder til i Kristiansand 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MCF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MCF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MCF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−13 573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86 930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103 980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137 838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MCF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FJELLVANG MIKAL CHARLES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MCF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Elgstien 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4637 Kristiansand 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924 911 883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MCF AS</a:t>
            </a:r>
          </a:p>
        </p:txBody>
      </p:sp>
    </p:spTree>
  </p:cSld>
  <p:clrMapOvr>
    <a:masterClrMapping xmlns:a="http://schemas.openxmlformats.org/drawingml/2006/main"/>
  </p:clrMapOvr>
</p:sld>
</file>