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dda84e18924e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05f73f8a794828"/>
  </p:sldMasterIdLst>
  <p:sldIdLst>
    <p:sldId xmlns:r="http://schemas.openxmlformats.org/officeDocument/2006/relationships" id="256" r:id="R8b9c832c26944ef6"/>
    <p:sldId xmlns:r="http://schemas.openxmlformats.org/officeDocument/2006/relationships" id="257" r:id="R6387884033f6427f"/>
    <p:sldId xmlns:r="http://schemas.openxmlformats.org/officeDocument/2006/relationships" id="258" r:id="R24968d7ba77447d4"/>
    <p:sldId xmlns:r="http://schemas.openxmlformats.org/officeDocument/2006/relationships" id="259" r:id="R135d5e3871c24d61"/>
    <p:sldId xmlns:r="http://schemas.openxmlformats.org/officeDocument/2006/relationships" id="260" r:id="R1372c34743944598"/>
    <p:sldId xmlns:r="http://schemas.openxmlformats.org/officeDocument/2006/relationships" id="261" r:id="R2139ca77cfeb49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05f73f8a794828" /><Relationship Type="http://schemas.openxmlformats.org/officeDocument/2006/relationships/slide" Target="/ppt/slides/slide1.xml" Id="R8b9c832c26944ef6" /><Relationship Type="http://schemas.openxmlformats.org/officeDocument/2006/relationships/slide" Target="/ppt/slides/slide2.xml" Id="R6387884033f6427f" /><Relationship Type="http://schemas.openxmlformats.org/officeDocument/2006/relationships/slide" Target="/ppt/slides/slide3.xml" Id="R24968d7ba77447d4" /><Relationship Type="http://schemas.openxmlformats.org/officeDocument/2006/relationships/slide" Target="/ppt/slides/slide4.xml" Id="R135d5e3871c24d61" /><Relationship Type="http://schemas.openxmlformats.org/officeDocument/2006/relationships/slide" Target="/ppt/slides/slide5.xml" Id="R1372c34743944598" /><Relationship Type="http://schemas.openxmlformats.org/officeDocument/2006/relationships/slide" Target="/ppt/slides/slide6.xml" Id="R2139ca77cfeb49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69c4691cd344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30f9baa1324f52" /><Relationship Type="http://schemas.openxmlformats.org/officeDocument/2006/relationships/theme" Target="/ppt/slideMasters/theme/theme1.xml" Id="R556566b7c9b54f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30f9baa1324f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abc85eb03e45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effb46936843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8e97f6a29e41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7694ec90849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a61d74af7c4a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f86fabf0524a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BYGGFIRMA EIRIK TVEIT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BYGGFIRMA EIRIK 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BYGGFIRMA EIRIK TVEIT AS ble etablert [år] og holder til i Engesland.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BYGGFIRMA EIRIK 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BYGGFIRMA EIRIK 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BYGGFIRMA EIRIK 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TVEIT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BYGGFIRMA EIRIK 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Engeslandsveien 1023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4768 Engesland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924 911 301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BYGGFIRMA EIRIK TVEIT AS</a:t>
            </a:r>
          </a:p>
        </p:txBody>
      </p:sp>
    </p:spTree>
  </p:cSld>
  <p:clrMapOvr>
    <a:masterClrMapping xmlns:a="http://schemas.openxmlformats.org/drawingml/2006/main"/>
  </p:clrMapOvr>
</p:sld>
</file>