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15a358da8e48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6a691c95904d1a"/>
  </p:sldMasterIdLst>
  <p:sldIdLst>
    <p:sldId xmlns:r="http://schemas.openxmlformats.org/officeDocument/2006/relationships" id="256" r:id="R116deb3c0b254496"/>
    <p:sldId xmlns:r="http://schemas.openxmlformats.org/officeDocument/2006/relationships" id="257" r:id="R6a77f584060b426d"/>
    <p:sldId xmlns:r="http://schemas.openxmlformats.org/officeDocument/2006/relationships" id="258" r:id="Rbd01b27ad1de4fbf"/>
    <p:sldId xmlns:r="http://schemas.openxmlformats.org/officeDocument/2006/relationships" id="259" r:id="R0b0054ecc58b4a05"/>
    <p:sldId xmlns:r="http://schemas.openxmlformats.org/officeDocument/2006/relationships" id="260" r:id="R1a3da6e897ca405b"/>
    <p:sldId xmlns:r="http://schemas.openxmlformats.org/officeDocument/2006/relationships" id="261" r:id="Rc5ab794e4dc642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6a691c95904d1a" /><Relationship Type="http://schemas.openxmlformats.org/officeDocument/2006/relationships/slide" Target="/ppt/slides/slide1.xml" Id="R116deb3c0b254496" /><Relationship Type="http://schemas.openxmlformats.org/officeDocument/2006/relationships/slide" Target="/ppt/slides/slide2.xml" Id="R6a77f584060b426d" /><Relationship Type="http://schemas.openxmlformats.org/officeDocument/2006/relationships/slide" Target="/ppt/slides/slide3.xml" Id="Rbd01b27ad1de4fbf" /><Relationship Type="http://schemas.openxmlformats.org/officeDocument/2006/relationships/slide" Target="/ppt/slides/slide4.xml" Id="R0b0054ecc58b4a05" /><Relationship Type="http://schemas.openxmlformats.org/officeDocument/2006/relationships/slide" Target="/ppt/slides/slide5.xml" Id="R1a3da6e897ca405b" /><Relationship Type="http://schemas.openxmlformats.org/officeDocument/2006/relationships/slide" Target="/ppt/slides/slide6.xml" Id="Rc5ab794e4dc642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ecabd4c75a46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6769bf3554c9e" /><Relationship Type="http://schemas.openxmlformats.org/officeDocument/2006/relationships/theme" Target="/ppt/slideMasters/theme/theme1.xml" Id="R68d33b527a6e4c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26769bf3554c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031f2473641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5b2dba73147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488f2f1ed44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ae3e798e347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700fa4d3c43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e2a050dfb4b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WIKSTØL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WIKSTØL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WIKSTØL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WIKSTØL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WIKSTØL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WIKSTØL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1 512 600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1 538 269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WIKSTØL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924 901 241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WIKSTØL INVEST AS</a:t>
            </a:r>
          </a:p>
        </p:txBody>
      </p:sp>
    </p:spTree>
  </p:cSld>
  <p:clrMapOvr>
    <a:masterClrMapping xmlns:a="http://schemas.openxmlformats.org/drawingml/2006/main"/>
  </p:clrMapOvr>
</p:sld>
</file>