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e65a4e4c8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dbfc18ebea4c30"/>
  </p:sldMasterIdLst>
  <p:sldIdLst>
    <p:sldId xmlns:r="http://schemas.openxmlformats.org/officeDocument/2006/relationships" id="256" r:id="Re26e782ca0d34e27"/>
    <p:sldId xmlns:r="http://schemas.openxmlformats.org/officeDocument/2006/relationships" id="257" r:id="R268685e0bd334f40"/>
    <p:sldId xmlns:r="http://schemas.openxmlformats.org/officeDocument/2006/relationships" id="258" r:id="R6be47d7abfa14671"/>
    <p:sldId xmlns:r="http://schemas.openxmlformats.org/officeDocument/2006/relationships" id="259" r:id="R052887ea8a344ad6"/>
    <p:sldId xmlns:r="http://schemas.openxmlformats.org/officeDocument/2006/relationships" id="260" r:id="R25630e8fd5bb4d1a"/>
    <p:sldId xmlns:r="http://schemas.openxmlformats.org/officeDocument/2006/relationships" id="261" r:id="R8ea3523f7fd6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bfc18ebea4c30" /><Relationship Type="http://schemas.openxmlformats.org/officeDocument/2006/relationships/slide" Target="/ppt/slides/slide1.xml" Id="Re26e782ca0d34e27" /><Relationship Type="http://schemas.openxmlformats.org/officeDocument/2006/relationships/slide" Target="/ppt/slides/slide2.xml" Id="R268685e0bd334f40" /><Relationship Type="http://schemas.openxmlformats.org/officeDocument/2006/relationships/slide" Target="/ppt/slides/slide3.xml" Id="R6be47d7abfa14671" /><Relationship Type="http://schemas.openxmlformats.org/officeDocument/2006/relationships/slide" Target="/ppt/slides/slide4.xml" Id="R052887ea8a344ad6" /><Relationship Type="http://schemas.openxmlformats.org/officeDocument/2006/relationships/slide" Target="/ppt/slides/slide5.xml" Id="R25630e8fd5bb4d1a" /><Relationship Type="http://schemas.openxmlformats.org/officeDocument/2006/relationships/slide" Target="/ppt/slides/slide6.xml" Id="R8ea3523f7fd6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d7baa8649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7c8e439af421e" /><Relationship Type="http://schemas.openxmlformats.org/officeDocument/2006/relationships/theme" Target="/ppt/slideMasters/theme/theme1.xml" Id="R22a42117ecae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7c8e439af42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fc8404bbc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c96152fd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ef886c6e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9cf2e1b3c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1c36e6a6c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e412fd627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SØRFJORDEN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SØRFJORDEN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BAKKEKONTAKT AS  –  43,9 %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 SOLVI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MÅL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SPORSHEIM HOPLAND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UTLABAKK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MARTIN ELVIK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924 901 098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