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609986f3db45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583917eaf745d7"/>
  </p:sldMasterIdLst>
  <p:sldIdLst>
    <p:sldId xmlns:r="http://schemas.openxmlformats.org/officeDocument/2006/relationships" id="256" r:id="R494c528053eb4339"/>
    <p:sldId xmlns:r="http://schemas.openxmlformats.org/officeDocument/2006/relationships" id="257" r:id="R7d61c7899ae94f78"/>
    <p:sldId xmlns:r="http://schemas.openxmlformats.org/officeDocument/2006/relationships" id="258" r:id="Rc947253348d842f7"/>
    <p:sldId xmlns:r="http://schemas.openxmlformats.org/officeDocument/2006/relationships" id="259" r:id="R7864b1815d12446a"/>
    <p:sldId xmlns:r="http://schemas.openxmlformats.org/officeDocument/2006/relationships" id="260" r:id="Rb22cf274d3934263"/>
    <p:sldId xmlns:r="http://schemas.openxmlformats.org/officeDocument/2006/relationships" id="261" r:id="R95f9e53beb0948f2"/>
    <p:sldId xmlns:r="http://schemas.openxmlformats.org/officeDocument/2006/relationships" id="262" r:id="R730ad70f8b4648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583917eaf745d7" /><Relationship Type="http://schemas.openxmlformats.org/officeDocument/2006/relationships/slide" Target="/ppt/slides/slide1.xml" Id="R494c528053eb4339" /><Relationship Type="http://schemas.openxmlformats.org/officeDocument/2006/relationships/slide" Target="/ppt/slides/slide2.xml" Id="R7d61c7899ae94f78" /><Relationship Type="http://schemas.openxmlformats.org/officeDocument/2006/relationships/slide" Target="/ppt/slides/slide3.xml" Id="Rc947253348d842f7" /><Relationship Type="http://schemas.openxmlformats.org/officeDocument/2006/relationships/slide" Target="/ppt/slides/slide4.xml" Id="R7864b1815d12446a" /><Relationship Type="http://schemas.openxmlformats.org/officeDocument/2006/relationships/slide" Target="/ppt/slides/slide5.xml" Id="Rb22cf274d3934263" /><Relationship Type="http://schemas.openxmlformats.org/officeDocument/2006/relationships/slide" Target="/ppt/slides/slide6.xml" Id="R95f9e53beb0948f2" /><Relationship Type="http://schemas.openxmlformats.org/officeDocument/2006/relationships/slide" Target="/ppt/slides/slide7.xml" Id="R730ad70f8b4648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5340c34f0447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7134daa4364368" /><Relationship Type="http://schemas.openxmlformats.org/officeDocument/2006/relationships/theme" Target="/ppt/slideMasters/theme/theme1.xml" Id="R7f64a55a7a344e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7134daa43643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8366f8868c45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31937a1d4b4f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e478bd19184e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9afe844a2b4e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5c4634a75e48a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719ae7783841f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cfe94c694f40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ATAS GRUNN OG BETONG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ATAS GRUNN OG 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ATAS GRUNN OG BETONG AS ble etablert [år] og holder til i Fyllingsdalen.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ATAS GRUNN OG 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ATAS GRUNN OG 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ATAS GRUNN OG 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12 609 671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1 654 138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1 283 596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3 072 441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4 054 429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ATAS GRUNN OG 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TVEDT ARVID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ATAS GRUNN OG 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 Langhelles vei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5148 Fyllingsdalen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924 898 992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ATAS GRUNN OG BETONG AS</a:t>
            </a:r>
          </a:p>
        </p:txBody>
      </p:sp>
    </p:spTree>
  </p:cSld>
  <p:clrMapOvr>
    <a:masterClrMapping xmlns:a="http://schemas.openxmlformats.org/drawingml/2006/main"/>
  </p:clrMapOvr>
</p:sld>
</file>