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6b3cf76c9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e5780b15b4920"/>
  </p:sldMasterIdLst>
  <p:sldIdLst>
    <p:sldId xmlns:r="http://schemas.openxmlformats.org/officeDocument/2006/relationships" id="256" r:id="Ra5a7f142e5104b50"/>
    <p:sldId xmlns:r="http://schemas.openxmlformats.org/officeDocument/2006/relationships" id="257" r:id="Re7bd834c8d1d4f25"/>
    <p:sldId xmlns:r="http://schemas.openxmlformats.org/officeDocument/2006/relationships" id="258" r:id="R5cbfe5031de74275"/>
    <p:sldId xmlns:r="http://schemas.openxmlformats.org/officeDocument/2006/relationships" id="259" r:id="R6f6ffafa407c4eab"/>
    <p:sldId xmlns:r="http://schemas.openxmlformats.org/officeDocument/2006/relationships" id="260" r:id="Ra1edfc7484df46a9"/>
    <p:sldId xmlns:r="http://schemas.openxmlformats.org/officeDocument/2006/relationships" id="261" r:id="R73f7563a40124d59"/>
    <p:sldId xmlns:r="http://schemas.openxmlformats.org/officeDocument/2006/relationships" id="262" r:id="R5e5d1a2baa3f40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e5780b15b4920" /><Relationship Type="http://schemas.openxmlformats.org/officeDocument/2006/relationships/slide" Target="/ppt/slides/slide1.xml" Id="Ra5a7f142e5104b50" /><Relationship Type="http://schemas.openxmlformats.org/officeDocument/2006/relationships/slide" Target="/ppt/slides/slide2.xml" Id="Re7bd834c8d1d4f25" /><Relationship Type="http://schemas.openxmlformats.org/officeDocument/2006/relationships/slide" Target="/ppt/slides/slide3.xml" Id="R5cbfe5031de74275" /><Relationship Type="http://schemas.openxmlformats.org/officeDocument/2006/relationships/slide" Target="/ppt/slides/slide4.xml" Id="R6f6ffafa407c4eab" /><Relationship Type="http://schemas.openxmlformats.org/officeDocument/2006/relationships/slide" Target="/ppt/slides/slide5.xml" Id="Ra1edfc7484df46a9" /><Relationship Type="http://schemas.openxmlformats.org/officeDocument/2006/relationships/slide" Target="/ppt/slides/slide6.xml" Id="R73f7563a40124d59" /><Relationship Type="http://schemas.openxmlformats.org/officeDocument/2006/relationships/slide" Target="/ppt/slides/slide7.xml" Id="R5e5d1a2baa3f40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12c748202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15f50f4d34eb7" /><Relationship Type="http://schemas.openxmlformats.org/officeDocument/2006/relationships/theme" Target="/ppt/slideMasters/theme/theme1.xml" Id="Rd540b2103504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15f50f4d34e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daf49fa01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278bd9646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cb27c343f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610524251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00ba4e52141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bbef88891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e6686d98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LKC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LKC ENTREPRENØR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40 616 498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1 696 358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4 068 201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15 016 925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ANDERSEN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924 898 321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LKC ENTREPRENØR AS</a:t>
            </a:r>
          </a:p>
        </p:txBody>
      </p:sp>
    </p:spTree>
  </p:cSld>
  <p:clrMapOvr>
    <a:masterClrMapping xmlns:a="http://schemas.openxmlformats.org/drawingml/2006/main"/>
  </p:clrMapOvr>
</p:sld>
</file>